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57" d="100"/>
          <a:sy n="57" d="100"/>
        </p:scale>
        <p:origin x="55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DA81D-93C3-4D1F-9305-F68C33BAA85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B751A-DCE6-40E8-89D4-556CC505F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0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54B9C5-E6F8-5646-9B17-21C6DEBC68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71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BF8C-601D-40A5-9DBE-4CA11DBAFEDA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F4B-F1BE-4142-8492-78373BD27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8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BF8C-601D-40A5-9DBE-4CA11DBAFEDA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F4B-F1BE-4142-8492-78373BD27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0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BF8C-601D-40A5-9DBE-4CA11DBAFEDA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F4B-F1BE-4142-8492-78373BD27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66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5" imgW="305" imgH="303" progId="TCLayout.ActiveDocument.1">
                  <p:embed/>
                </p:oleObj>
              </mc:Choice>
              <mc:Fallback>
                <p:oleObj name="think-cell Slide" r:id="rId5" imgW="305" imgH="30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800" b="1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48624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0096" y="304581"/>
            <a:ext cx="10995053" cy="987986"/>
          </a:xfrm>
        </p:spPr>
        <p:txBody>
          <a:bodyPr anchor="t">
            <a:noAutofit/>
          </a:bodyPr>
          <a:lstStyle>
            <a:lvl1pPr>
              <a:defRPr sz="2800" b="1" baseline="0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line 2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94527" y="1890973"/>
            <a:ext cx="11041888" cy="3530236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>
                <a:latin typeface="+mj-lt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400">
                <a:latin typeface="+mj-lt"/>
              </a:defRPr>
            </a:lvl2pPr>
            <a:lvl3pPr marL="1085850" indent="-171450">
              <a:buFont typeface="Wingdings" panose="05000000000000000000" pitchFamily="2" charset="2"/>
              <a:buChar char="§"/>
              <a:defRPr sz="1200">
                <a:latin typeface="+mj-lt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err="1" smtClean="0"/>
              <a:t>Asdf</a:t>
            </a:r>
            <a:endParaRPr lang="en-US" dirty="0" smtClean="0"/>
          </a:p>
          <a:p>
            <a:pPr lvl="1"/>
            <a:r>
              <a:rPr lang="en-US" dirty="0" err="1" smtClean="0"/>
              <a:t>Asdf</a:t>
            </a:r>
            <a:endParaRPr lang="en-US" dirty="0" smtClean="0"/>
          </a:p>
          <a:p>
            <a:pPr lvl="1"/>
            <a:r>
              <a:rPr lang="en-US" dirty="0" err="1" smtClean="0"/>
              <a:t>Asdf</a:t>
            </a:r>
            <a:endParaRPr lang="en-US" dirty="0" smtClean="0"/>
          </a:p>
          <a:p>
            <a:pPr lvl="1"/>
            <a:r>
              <a:rPr lang="en-US" dirty="0" err="1" smtClean="0"/>
              <a:t>Adsf</a:t>
            </a:r>
            <a:endParaRPr lang="en-US" dirty="0" smtClean="0"/>
          </a:p>
          <a:p>
            <a:pPr lvl="2"/>
            <a:r>
              <a:rPr lang="en-US" dirty="0" err="1" smtClean="0"/>
              <a:t>Asdf</a:t>
            </a:r>
            <a:endParaRPr lang="en-US" dirty="0" smtClean="0"/>
          </a:p>
          <a:p>
            <a:pPr lvl="2"/>
            <a:r>
              <a:rPr lang="en-US" dirty="0" err="1" smtClean="0"/>
              <a:t>Asdf</a:t>
            </a: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6740" y="6262149"/>
            <a:ext cx="659675" cy="365125"/>
          </a:xfrm>
        </p:spPr>
        <p:txBody>
          <a:bodyPr/>
          <a:lstStyle>
            <a:lvl1pPr>
              <a:defRPr>
                <a:solidFill>
                  <a:srgbClr val="00AEEF"/>
                </a:solidFill>
                <a:latin typeface="+mj-lt"/>
              </a:defRPr>
            </a:lvl1pPr>
          </a:lstStyle>
          <a:p>
            <a:fld id="{EA77FF04-976A-A947-AE95-760EE7C0F6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27" y="5918851"/>
            <a:ext cx="2159000" cy="708422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4527" y="1408053"/>
            <a:ext cx="11041888" cy="3821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>
                <a:solidFill>
                  <a:srgbClr val="002060"/>
                </a:solidFill>
                <a:latin typeface="+mj-lt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400">
                <a:latin typeface="+mj-lt"/>
              </a:defRPr>
            </a:lvl2pPr>
            <a:lvl3pPr marL="1085850" indent="-171450">
              <a:buFont typeface="Wingdings" panose="05000000000000000000" pitchFamily="2" charset="2"/>
              <a:buChar char="§"/>
              <a:defRPr sz="1200">
                <a:latin typeface="+mj-lt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7692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BF8C-601D-40A5-9DBE-4CA11DBAFEDA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F4B-F1BE-4142-8492-78373BD27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BF8C-601D-40A5-9DBE-4CA11DBAFEDA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F4B-F1BE-4142-8492-78373BD27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8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BF8C-601D-40A5-9DBE-4CA11DBAFEDA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F4B-F1BE-4142-8492-78373BD27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BF8C-601D-40A5-9DBE-4CA11DBAFEDA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F4B-F1BE-4142-8492-78373BD27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2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BF8C-601D-40A5-9DBE-4CA11DBAFEDA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F4B-F1BE-4142-8492-78373BD27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1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BF8C-601D-40A5-9DBE-4CA11DBAFEDA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F4B-F1BE-4142-8492-78373BD27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1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BF8C-601D-40A5-9DBE-4CA11DBAFEDA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F4B-F1BE-4142-8492-78373BD27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7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BF8C-601D-40A5-9DBE-4CA11DBAFEDA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F4B-F1BE-4142-8492-78373BD27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1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0BF8C-601D-40A5-9DBE-4CA11DBAFEDA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C9F4B-F1BE-4142-8492-78373BD27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5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student%20pair%20programming.web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api.inkling.com/redirectvideos?streamName=2017_03_pairprogramming_ms_student_final&amp;encoding=webm_high&amp;bundleHistoryId=a7545c403aa44ecb9660e842f9559837&amp;access_token=eyJhbGciOiJIUzI1NiIsInR5cCI6IkpXVCJ9.eyJzdWIiOiIwYTFkNmQ5NjlhOWMwNzE0NjJhOGY1NDkzNjgxYjY4ZmVjMCIsIm9yZyI6ImFjNDQxMmM4ZmEzMTQ1MmE4ZmY4NzlmM2U4YWU3MTU2Iiwic2l0IjoiZjJiY2RmZTIzNGE4NGIyM2E3ZjkwY2Q0N2M3YTg5ZDEiLCJkaWQiOiI5ZTA2YzQ4N2Q0ZDE0OTg0YThjMWZhZmVhNWViZTVmOCIsImRldiI6IndlYl9jbGllbnQiLCJleHAiOjE1NjM0OTg1NTAsInJ0aSI6IjFlNzljZGM5NjQ3NTRhYzJhZDlmNGMxOWM3MGRkODYxIiwiY2xzIjoiZnVsbCIsImp0aSI6Ijc1NTJjZTcwMTVhODQxMDhhZjVjMThjZGM2N2M2ZjEwIiwiaWF0IjoxNTYzNDEyMTUwLCJuYmYiOjE1NjM0MTIxNTAsImFnbiI6Imlua2xpbmciLCJ2ZXIiOjF9.huMYibwHL1QCxrb5_fsTZ2W9L5lrrN_ivIdp8jX6haI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4.xml"/><Relationship Id="rId7" Type="http://schemas.openxmlformats.org/officeDocument/2006/relationships/image" Target="../media/image8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pair%20programming%20video.web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Pair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15485"/>
            <a:ext cx="9144000" cy="1655762"/>
          </a:xfrm>
        </p:spPr>
        <p:txBody>
          <a:bodyPr/>
          <a:lstStyle/>
          <a:p>
            <a:r>
              <a:rPr lang="en-US" dirty="0" smtClean="0"/>
              <a:t>Using the strengths of two programmers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327" y="249238"/>
            <a:ext cx="2562225" cy="78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1" y="95250"/>
            <a:ext cx="2286000" cy="981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859" y="6051177"/>
            <a:ext cx="7126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Please Sign in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7117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Student Perspective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327" y="249238"/>
            <a:ext cx="2562225" cy="78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1" y="95250"/>
            <a:ext cx="2286000" cy="981075"/>
          </a:xfrm>
          <a:prstGeom prst="rect">
            <a:avLst/>
          </a:prstGeom>
        </p:spPr>
      </p:pic>
      <p:pic>
        <p:nvPicPr>
          <p:cNvPr id="6" name="Picture 5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3568" y="3675844"/>
            <a:ext cx="3584864" cy="216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Bringing it home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done effectively what does it look like?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327" y="249238"/>
            <a:ext cx="2562225" cy="78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1" y="95250"/>
            <a:ext cx="22860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327" y="249238"/>
            <a:ext cx="2562225" cy="78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1" y="95250"/>
            <a:ext cx="2286000" cy="981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149" y="355959"/>
            <a:ext cx="6141501" cy="644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6" imgW="737" imgH="733" progId="TCLayout.ActiveDocument.1">
                  <p:embed/>
                </p:oleObj>
              </mc:Choice>
              <mc:Fallback>
                <p:oleObj name="think-cell Slide" r:id="rId6" imgW="737" imgH="733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800" b="1" dirty="0">
              <a:solidFill>
                <a:srgbClr val="FFFFFF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this session in the conference app!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FF04-976A-A947-AE95-760EE7C0F637}" type="slidenum">
              <a:rPr lang="en-US">
                <a:latin typeface="Calibri Light" panose="020F0302020204030204"/>
              </a:rPr>
              <a:pPr/>
              <a:t>13</a:t>
            </a:fld>
            <a:endParaRPr lang="en-US" dirty="0">
              <a:latin typeface="Calibri Light" panose="020F03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455" y="1245723"/>
            <a:ext cx="2293079" cy="4078622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Oval 8"/>
          <p:cNvSpPr/>
          <p:nvPr/>
        </p:nvSpPr>
        <p:spPr>
          <a:xfrm>
            <a:off x="7462237" y="2421763"/>
            <a:ext cx="2445960" cy="59112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12" y="1245723"/>
            <a:ext cx="2293079" cy="407862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749" y="1245723"/>
            <a:ext cx="2293078" cy="4078622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3" name="Oval 12"/>
          <p:cNvSpPr/>
          <p:nvPr/>
        </p:nvSpPr>
        <p:spPr>
          <a:xfrm>
            <a:off x="4713867" y="4333691"/>
            <a:ext cx="2445960" cy="59112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93066" y="2826009"/>
            <a:ext cx="1210407" cy="1443026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658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Steve </a:t>
            </a:r>
            <a:r>
              <a:rPr lang="en-US" dirty="0" err="1" smtClean="0"/>
              <a:t>Thering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PLTW Master Teacher </a:t>
            </a:r>
          </a:p>
          <a:p>
            <a:r>
              <a:rPr lang="en-US" dirty="0" smtClean="0"/>
              <a:t>Technology Education Teacher in Pittsford NY</a:t>
            </a:r>
          </a:p>
          <a:p>
            <a:r>
              <a:rPr lang="en-US" dirty="0" smtClean="0"/>
              <a:t>Proud Father of 3</a:t>
            </a:r>
          </a:p>
          <a:p>
            <a:r>
              <a:rPr lang="en-US" dirty="0" smtClean="0"/>
              <a:t>Varsity Ice Hockey Coach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327" y="249238"/>
            <a:ext cx="2562225" cy="78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1" y="95250"/>
            <a:ext cx="22860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Roles of Pair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the strengths of both the Driver and Navigator to solve the problems at hand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327" y="249238"/>
            <a:ext cx="2562225" cy="78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1" y="95250"/>
            <a:ext cx="2286000" cy="981075"/>
          </a:xfrm>
          <a:prstGeom prst="rect">
            <a:avLst/>
          </a:prstGeom>
        </p:spPr>
      </p:pic>
      <p:pic>
        <p:nvPicPr>
          <p:cNvPr id="7" name="Picture 6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497" y="4429919"/>
            <a:ext cx="3044017" cy="236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Driver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Writes and Modifies the code</a:t>
            </a:r>
          </a:p>
          <a:p>
            <a:r>
              <a:rPr lang="en-US" dirty="0" smtClean="0"/>
              <a:t>Controls the computer or tablet</a:t>
            </a:r>
          </a:p>
          <a:p>
            <a:r>
              <a:rPr lang="en-US" dirty="0" smtClean="0"/>
              <a:t>Transfers/downloads the code to the external device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327" y="249238"/>
            <a:ext cx="2562225" cy="78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1" y="95250"/>
            <a:ext cx="22860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665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Keeps hands off computer</a:t>
            </a:r>
          </a:p>
          <a:p>
            <a:r>
              <a:rPr lang="en-US" dirty="0" smtClean="0"/>
              <a:t>Reviews the Code</a:t>
            </a:r>
          </a:p>
          <a:p>
            <a:r>
              <a:rPr lang="en-US" dirty="0" smtClean="0"/>
              <a:t>Identifies potential errors</a:t>
            </a:r>
          </a:p>
          <a:p>
            <a:r>
              <a:rPr lang="en-US" dirty="0" smtClean="0"/>
              <a:t>Proposes ideas or suggestions</a:t>
            </a:r>
          </a:p>
          <a:p>
            <a:r>
              <a:rPr lang="en-US" dirty="0" smtClean="0"/>
              <a:t>Completes wiring of external devices</a:t>
            </a:r>
          </a:p>
          <a:p>
            <a:r>
              <a:rPr lang="en-US" dirty="0" smtClean="0"/>
              <a:t>Documents in Design Journal/ Engineers notebook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327" y="249238"/>
            <a:ext cx="2562225" cy="78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1" y="95250"/>
            <a:ext cx="22860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Norms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the people sitting around you discuss the following:</a:t>
            </a:r>
          </a:p>
          <a:p>
            <a:r>
              <a:rPr lang="en-US" dirty="0" smtClean="0"/>
              <a:t>What type of norms do you need to keep in mind?</a:t>
            </a:r>
          </a:p>
          <a:p>
            <a:r>
              <a:rPr lang="en-US" dirty="0" smtClean="0"/>
              <a:t>What makes a good pair programming team?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327" y="249238"/>
            <a:ext cx="2562225" cy="78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1" y="95250"/>
            <a:ext cx="22860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Teams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 you break a class into groups of two?</a:t>
            </a:r>
          </a:p>
          <a:p>
            <a:r>
              <a:rPr lang="en-US" dirty="0" smtClean="0"/>
              <a:t>What if you have an odd number of students?</a:t>
            </a:r>
          </a:p>
          <a:p>
            <a:r>
              <a:rPr lang="en-US" dirty="0" smtClean="0"/>
              <a:t>What are some effective ways to create successful teams?</a:t>
            </a:r>
          </a:p>
          <a:p>
            <a:r>
              <a:rPr lang="en-US" dirty="0" smtClean="0"/>
              <a:t>(high flyer vs. low flyer)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327" y="249238"/>
            <a:ext cx="2562225" cy="78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1" y="95250"/>
            <a:ext cx="22860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often do you rotate?</a:t>
            </a:r>
          </a:p>
          <a:p>
            <a:r>
              <a:rPr lang="en-US" dirty="0" smtClean="0"/>
              <a:t>Balanced work load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327" y="249238"/>
            <a:ext cx="2562225" cy="78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1" y="95250"/>
            <a:ext cx="22860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Facilitation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a facilitator what does it look like? </a:t>
            </a:r>
          </a:p>
          <a:p>
            <a:r>
              <a:rPr lang="en-US" dirty="0" smtClean="0"/>
              <a:t>What type of questions do you pose?</a:t>
            </a:r>
          </a:p>
          <a:p>
            <a:r>
              <a:rPr lang="en-US" dirty="0" smtClean="0"/>
              <a:t>What is your role as a facilitator?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327" y="249238"/>
            <a:ext cx="2562225" cy="78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1" y="95250"/>
            <a:ext cx="22860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LO8Cyl8dR4zfU81v1Eu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Cm_f9QyfMUQf4mwQoZU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226</Words>
  <Application>Microsoft Office PowerPoint</Application>
  <PresentationFormat>Widescreen</PresentationFormat>
  <Paragraphs>45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Wingdings</vt:lpstr>
      <vt:lpstr>Office Theme</vt:lpstr>
      <vt:lpstr>think-cell Slide</vt:lpstr>
      <vt:lpstr>Pair Programming</vt:lpstr>
      <vt:lpstr> Steve Thering</vt:lpstr>
      <vt:lpstr>The Roles of Pair Programming</vt:lpstr>
      <vt:lpstr>Driver</vt:lpstr>
      <vt:lpstr>Navigator</vt:lpstr>
      <vt:lpstr>Creating Norms</vt:lpstr>
      <vt:lpstr>Creating Teams</vt:lpstr>
      <vt:lpstr>Timing</vt:lpstr>
      <vt:lpstr>Facilitation</vt:lpstr>
      <vt:lpstr>Student Perspective</vt:lpstr>
      <vt:lpstr>Bringing it home</vt:lpstr>
      <vt:lpstr>PowerPoint Presentation</vt:lpstr>
      <vt:lpstr>Rate this session in the conference app!</vt:lpstr>
    </vt:vector>
  </TitlesOfParts>
  <Company>Pittsford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Pair Programming</dc:title>
  <dc:creator>Steve Thering</dc:creator>
  <cp:lastModifiedBy>Windows User</cp:lastModifiedBy>
  <cp:revision>14</cp:revision>
  <dcterms:created xsi:type="dcterms:W3CDTF">2019-07-18T01:22:09Z</dcterms:created>
  <dcterms:modified xsi:type="dcterms:W3CDTF">2019-10-21T14:04:56Z</dcterms:modified>
</cp:coreProperties>
</file>