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57" r:id="rId4"/>
    <p:sldId id="258" r:id="rId5"/>
    <p:sldId id="267" r:id="rId6"/>
    <p:sldId id="269" r:id="rId7"/>
    <p:sldId id="259" r:id="rId8"/>
    <p:sldId id="260" r:id="rId9"/>
    <p:sldId id="268" r:id="rId10"/>
    <p:sldId id="261" r:id="rId11"/>
    <p:sldId id="264" r:id="rId12"/>
    <p:sldId id="266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57" d="100"/>
          <a:sy n="57" d="100"/>
        </p:scale>
        <p:origin x="55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1F883-5A00-45C8-A6D2-3C40F5A00F35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B540B-AC84-424C-BB79-1EEB329D2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28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54B9C5-E6F8-5646-9B17-21C6DEBC68B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062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8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0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66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5" imgW="305" imgH="303" progId="TCLayout.ActiveDocument.1">
                  <p:embed/>
                </p:oleObj>
              </mc:Choice>
              <mc:Fallback>
                <p:oleObj name="think-cell Slide" r:id="rId5" imgW="305" imgH="303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/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2800" b="1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"/>
            <a:ext cx="12192000" cy="48624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096" y="304581"/>
            <a:ext cx="10995053" cy="987986"/>
          </a:xfrm>
        </p:spPr>
        <p:txBody>
          <a:bodyPr anchor="t">
            <a:noAutofit/>
          </a:bodyPr>
          <a:lstStyle>
            <a:lvl1pPr>
              <a:defRPr sz="2800" b="1" baseline="0">
                <a:solidFill>
                  <a:srgbClr val="00206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line 2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94527" y="1890973"/>
            <a:ext cx="11041888" cy="3530236"/>
          </a:xfrm>
        </p:spPr>
        <p:txBody>
          <a:bodyPr>
            <a:noAutofit/>
          </a:bodyPr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400">
                <a:latin typeface="+mj-lt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1400">
                <a:latin typeface="+mj-lt"/>
              </a:defRPr>
            </a:lvl2pPr>
            <a:lvl3pPr marL="1085850" indent="-171450">
              <a:buFont typeface="Wingdings" panose="05000000000000000000" pitchFamily="2" charset="2"/>
              <a:buChar char="§"/>
              <a:defRPr sz="1200">
                <a:latin typeface="+mj-lt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err="1" smtClean="0"/>
              <a:t>Asdf</a:t>
            </a:r>
            <a:endParaRPr lang="en-US" dirty="0" smtClean="0"/>
          </a:p>
          <a:p>
            <a:pPr lvl="1"/>
            <a:r>
              <a:rPr lang="en-US" dirty="0" err="1" smtClean="0"/>
              <a:t>Asdf</a:t>
            </a:r>
            <a:endParaRPr lang="en-US" dirty="0" smtClean="0"/>
          </a:p>
          <a:p>
            <a:pPr lvl="1"/>
            <a:r>
              <a:rPr lang="en-US" dirty="0" err="1" smtClean="0"/>
              <a:t>Asdf</a:t>
            </a:r>
            <a:endParaRPr lang="en-US" dirty="0" smtClean="0"/>
          </a:p>
          <a:p>
            <a:pPr lvl="1"/>
            <a:r>
              <a:rPr lang="en-US" dirty="0" err="1" smtClean="0"/>
              <a:t>Adsf</a:t>
            </a:r>
            <a:endParaRPr lang="en-US" dirty="0" smtClean="0"/>
          </a:p>
          <a:p>
            <a:pPr lvl="2"/>
            <a:r>
              <a:rPr lang="en-US" dirty="0" err="1" smtClean="0"/>
              <a:t>Asdf</a:t>
            </a:r>
            <a:endParaRPr lang="en-US" dirty="0" smtClean="0"/>
          </a:p>
          <a:p>
            <a:pPr lvl="2"/>
            <a:r>
              <a:rPr lang="en-US" dirty="0" err="1" smtClean="0"/>
              <a:t>Asdf</a:t>
            </a:r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6740" y="6262149"/>
            <a:ext cx="659675" cy="365125"/>
          </a:xfrm>
        </p:spPr>
        <p:txBody>
          <a:bodyPr/>
          <a:lstStyle>
            <a:lvl1pPr>
              <a:defRPr>
                <a:solidFill>
                  <a:srgbClr val="00AEEF"/>
                </a:solidFill>
                <a:latin typeface="+mj-lt"/>
              </a:defRPr>
            </a:lvl1pPr>
          </a:lstStyle>
          <a:p>
            <a:fld id="{EA77FF04-976A-A947-AE95-760EE7C0F63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527" y="5918851"/>
            <a:ext cx="2159000" cy="708422"/>
          </a:xfrm>
          <a:prstGeom prst="rect">
            <a:avLst/>
          </a:prstGeom>
        </p:spPr>
      </p:pic>
      <p:sp>
        <p:nvSpPr>
          <p:cNvPr id="15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4527" y="1408053"/>
            <a:ext cx="11041888" cy="38215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sz="1400">
                <a:solidFill>
                  <a:srgbClr val="002060"/>
                </a:solidFill>
                <a:latin typeface="+mj-lt"/>
              </a:defRPr>
            </a:lvl1pPr>
            <a:lvl2pPr marL="742950" indent="-285750">
              <a:buFont typeface="Courier New" panose="02070309020205020404" pitchFamily="49" charset="0"/>
              <a:buChar char="o"/>
              <a:defRPr sz="1400">
                <a:latin typeface="+mj-lt"/>
              </a:defRPr>
            </a:lvl2pPr>
            <a:lvl3pPr marL="1085850" indent="-171450">
              <a:buFont typeface="Wingdings" panose="05000000000000000000" pitchFamily="2" charset="2"/>
              <a:buChar char="§"/>
              <a:defRPr sz="1200">
                <a:latin typeface="+mj-lt"/>
              </a:defRPr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4080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2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1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19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7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5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BF8C-601D-40A5-9DBE-4CA11DBAFEDA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C9F4B-F1BE-4142-8492-78373BD27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5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tags" Target="../tags/tag4.xml"/><Relationship Id="rId7" Type="http://schemas.openxmlformats.org/officeDocument/2006/relationships/image" Target="../media/image9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12.jpeg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Balance between covering content an student retention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6859" y="6051177"/>
            <a:ext cx="7126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Please Sign in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7117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6917" y="2192993"/>
            <a:ext cx="6801410" cy="272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13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Bringing it home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done effectively what does it look like?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3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7149" y="355959"/>
            <a:ext cx="6141501" cy="6443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6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6" imgW="737" imgH="733" progId="TCLayout.ActiveDocument.1">
                  <p:embed/>
                </p:oleObj>
              </mc:Choice>
              <mc:Fallback>
                <p:oleObj name="think-cell Slide" r:id="rId6" imgW="737" imgH="733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800" b="1" dirty="0">
              <a:solidFill>
                <a:srgbClr val="FFFFFF"/>
              </a:solidFill>
              <a:latin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this session in the conference app!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7FF04-976A-A947-AE95-760EE7C0F637}" type="slidenum">
              <a:rPr lang="en-US">
                <a:latin typeface="Calibri Light" panose="020F0302020204030204"/>
              </a:rPr>
              <a:pPr/>
              <a:t>13</a:t>
            </a:fld>
            <a:endParaRPr lang="en-US" dirty="0">
              <a:latin typeface="Calibri Light" panose="020F0302020204030204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455" y="1245723"/>
            <a:ext cx="2293079" cy="407862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9" name="Oval 8"/>
          <p:cNvSpPr/>
          <p:nvPr/>
        </p:nvSpPr>
        <p:spPr>
          <a:xfrm>
            <a:off x="7462237" y="2421763"/>
            <a:ext cx="2445960" cy="591129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101" y="1245723"/>
            <a:ext cx="2293079" cy="4078622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749" y="1245723"/>
            <a:ext cx="2293078" cy="4078622"/>
          </a:xfrm>
          <a:prstGeom prst="rect">
            <a:avLst/>
          </a:prstGeom>
          <a:ln>
            <a:solidFill>
              <a:schemeClr val="bg2"/>
            </a:solidFill>
          </a:ln>
        </p:spPr>
      </p:pic>
      <p:sp>
        <p:nvSpPr>
          <p:cNvPr id="13" name="Oval 12"/>
          <p:cNvSpPr/>
          <p:nvPr/>
        </p:nvSpPr>
        <p:spPr>
          <a:xfrm>
            <a:off x="4713867" y="4333691"/>
            <a:ext cx="2445960" cy="591129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93066" y="2826009"/>
            <a:ext cx="1210407" cy="1443026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614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Steve </a:t>
            </a:r>
            <a:r>
              <a:rPr lang="en-US" dirty="0" err="1" smtClean="0"/>
              <a:t>Thering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PLTW Master Teacher </a:t>
            </a:r>
          </a:p>
          <a:p>
            <a:r>
              <a:rPr lang="en-US" dirty="0" smtClean="0"/>
              <a:t>Technology Education Teacher in Pittsford NY</a:t>
            </a:r>
          </a:p>
          <a:p>
            <a:r>
              <a:rPr lang="en-US" dirty="0" smtClean="0"/>
              <a:t>Proud Father of 3</a:t>
            </a:r>
          </a:p>
          <a:p>
            <a:r>
              <a:rPr lang="en-US" dirty="0" smtClean="0"/>
              <a:t>Varsity Ice Hockey Coach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9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you need to cover everything in curriculum?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58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 you trim?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3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can you speed up Where do you slow down?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66500"/>
          </a:xfrm>
        </p:spPr>
        <p:txBody>
          <a:bodyPr>
            <a:normAutofit/>
          </a:bodyPr>
          <a:lstStyle/>
          <a:p>
            <a:r>
              <a:rPr lang="en-US" dirty="0" smtClean="0"/>
              <a:t>Ways to check for understanding</a:t>
            </a:r>
          </a:p>
          <a:p>
            <a:r>
              <a:rPr lang="en-US" dirty="0" smtClean="0"/>
              <a:t>Formative vs Summative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555" y="1344706"/>
            <a:ext cx="3480487" cy="49482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7279" y="1707776"/>
            <a:ext cx="6187922" cy="4083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2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Breakouts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665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 to guide you: (breakup by course)</a:t>
            </a:r>
          </a:p>
          <a:p>
            <a:r>
              <a:rPr lang="en-US" dirty="0" smtClean="0"/>
              <a:t>What do you use for formative?</a:t>
            </a:r>
          </a:p>
          <a:p>
            <a:r>
              <a:rPr lang="en-US" dirty="0" smtClean="0"/>
              <a:t>Is this effective?</a:t>
            </a:r>
          </a:p>
          <a:p>
            <a:r>
              <a:rPr lang="en-US" dirty="0" smtClean="0"/>
              <a:t>What do you use for summative?</a:t>
            </a:r>
          </a:p>
          <a:p>
            <a:r>
              <a:rPr lang="en-US" dirty="0" smtClean="0"/>
              <a:t>Do you have any tips or tricks that work in your class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7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Large group share 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have any tips or tricks that work in your class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PLTW Pacing Guides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accurate are they?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8327" y="249238"/>
            <a:ext cx="2562225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1" y="95250"/>
            <a:ext cx="228600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DLO8Cyl8dR4zfU81v1Eu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zCm_f9QyfMUQf4mwQoZU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148</Words>
  <Application>Microsoft Office PowerPoint</Application>
  <PresentationFormat>Widescreen</PresentationFormat>
  <Paragraphs>28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Office Theme</vt:lpstr>
      <vt:lpstr>think-cell Slide</vt:lpstr>
      <vt:lpstr>Pacing</vt:lpstr>
      <vt:lpstr> Steve Thering</vt:lpstr>
      <vt:lpstr>Do you need to cover everything in curriculum?</vt:lpstr>
      <vt:lpstr>What do you trim?</vt:lpstr>
      <vt:lpstr>Where can you speed up Where do you slow down?</vt:lpstr>
      <vt:lpstr>PowerPoint Presentation</vt:lpstr>
      <vt:lpstr>Breakouts</vt:lpstr>
      <vt:lpstr>Large group share out</vt:lpstr>
      <vt:lpstr>PLTW Pacing Guides</vt:lpstr>
      <vt:lpstr>PowerPoint Presentation</vt:lpstr>
      <vt:lpstr>Bringing it home</vt:lpstr>
      <vt:lpstr>PowerPoint Presentation</vt:lpstr>
      <vt:lpstr>Rate this session in the conference app!</vt:lpstr>
    </vt:vector>
  </TitlesOfParts>
  <Company>Pittsford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Pair Programming</dc:title>
  <dc:creator>Steve Thering</dc:creator>
  <cp:lastModifiedBy>Windows User</cp:lastModifiedBy>
  <cp:revision>14</cp:revision>
  <dcterms:created xsi:type="dcterms:W3CDTF">2019-07-18T01:22:09Z</dcterms:created>
  <dcterms:modified xsi:type="dcterms:W3CDTF">2019-10-21T12:43:49Z</dcterms:modified>
</cp:coreProperties>
</file>