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7" r:id="rId4"/>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y="5143500" cx="9144000"/>
  <p:notesSz cx="6858000" cy="9144000"/>
  <p:embeddedFontLst>
    <p:embeddedFont>
      <p:font typeface="Roboto Slab Light"/>
      <p:regular r:id="rId21"/>
      <p:bold r:id="rId22"/>
    </p:embeddedFont>
    <p:embeddedFont>
      <p:font typeface="Roboto Slab"/>
      <p:regular r:id="rId23"/>
      <p:bold r:id="rId24"/>
    </p:embeddedFont>
    <p:embeddedFont>
      <p:font typeface="Roboto"/>
      <p:regular r:id="rId25"/>
      <p:bold r:id="rId26"/>
      <p:italic r:id="rId27"/>
      <p:boldItalic r:id="rId28"/>
    </p:embeddedFont>
    <p:embeddedFont>
      <p:font typeface="Lato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20D6DA7-4513-40FF-B33E-A89F3ECEA49E}">
  <a:tblStyle styleId="{920D6DA7-4513-40FF-B33E-A89F3ECEA49E}"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font" Target="fonts/RobotoSlabLight-bold.fntdata"/><Relationship Id="rId21" Type="http://schemas.openxmlformats.org/officeDocument/2006/relationships/font" Target="fonts/RobotoSlabLight-regular.fntdata"/><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LatoLigh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Light-italic.fntdata"/><Relationship Id="rId30" Type="http://schemas.openxmlformats.org/officeDocument/2006/relationships/font" Target="fonts/LatoLight-bold.fntdata"/><Relationship Id="rId11" Type="http://schemas.openxmlformats.org/officeDocument/2006/relationships/slide" Target="slides/slide4.xml"/><Relationship Id="rId10" Type="http://schemas.openxmlformats.org/officeDocument/2006/relationships/slide" Target="slides/slide3.xml"/><Relationship Id="rId32" Type="http://schemas.openxmlformats.org/officeDocument/2006/relationships/font" Target="fonts/LatoLight-boldItalic.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inyurl.com/learningteam-engineering" TargetMode="External"/><Relationship Id="rId3" Type="http://schemas.openxmlformats.org/officeDocument/2006/relationships/hyperlink" Target="https://tinyurl.com/learningteam-compsci" TargetMode="External"/><Relationship Id="rId4" Type="http://schemas.openxmlformats.org/officeDocument/2006/relationships/hyperlink" Target="https://tinyurl.com/learningteam-biomed" TargetMode="External"/><Relationship Id="rId5" Type="http://schemas.openxmlformats.org/officeDocument/2006/relationships/hyperlink" Target="https://tinyurl.com/learningteam-gateway" TargetMode="External"/><Relationship Id="rId6" Type="http://schemas.openxmlformats.org/officeDocument/2006/relationships/hyperlink" Target="https://tinyurl.com/learningteam-launch"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session, we will be discussing strategies teachers can implement that will assist students with providing high quality projects. Particularly, projects will focus on those provided in Gateway AR, however, the tips and tricks presented are transferable across any project-based learning activity. (Review sign in) (Check in for work brought to the conference)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Share within smaller groups, what works in your classroom/takeaways from today’s session</a:t>
            </a:r>
            <a:endParaRPr/>
          </a:p>
          <a:p>
            <a:pPr indent="0" lvl="0" marL="0" rtl="0" algn="l">
              <a:spcBef>
                <a:spcPts val="0"/>
              </a:spcBef>
              <a:spcAft>
                <a:spcPts val="0"/>
              </a:spcAft>
              <a:buNone/>
            </a:pPr>
            <a:r>
              <a:rPr lang="en"/>
              <a:t>Session share out: Modify work or share work via Share-a-thon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Google Shape;543;g63f0a79112_1_1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63f0a79112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22222"/>
                </a:solidFill>
                <a:highlight>
                  <a:srgbClr val="FFFFFF"/>
                </a:highlight>
              </a:rPr>
              <a:t>Links to join other Networking Teams:</a:t>
            </a:r>
            <a:endParaRPr sz="1200">
              <a:solidFill>
                <a:srgbClr val="222222"/>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rPr lang="en" sz="1200">
                <a:solidFill>
                  <a:srgbClr val="222222"/>
                </a:solidFill>
                <a:highlight>
                  <a:srgbClr val="FFFFFF"/>
                </a:highlight>
              </a:rPr>
              <a:t>HS Engineering: </a:t>
            </a:r>
            <a:r>
              <a:rPr lang="en" sz="1200" u="sng">
                <a:solidFill>
                  <a:srgbClr val="0000FF"/>
                </a:solidFill>
                <a:highlight>
                  <a:srgbClr val="FFFFFF"/>
                </a:highlight>
                <a:hlinkClick r:id="rId2"/>
              </a:rPr>
              <a:t>https://tinyurl.com/learningteam-engineering</a:t>
            </a:r>
            <a:r>
              <a:rPr lang="en" sz="1200" u="sng">
                <a:solidFill>
                  <a:srgbClr val="0000FF"/>
                </a:solidFill>
                <a:highlight>
                  <a:srgbClr val="FFFFFF"/>
                </a:highlight>
              </a:rPr>
              <a:t>19</a:t>
            </a:r>
            <a:endParaRPr sz="1200" u="sng">
              <a:solidFill>
                <a:srgbClr val="0000FF"/>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rPr lang="en" sz="1200">
                <a:solidFill>
                  <a:srgbClr val="222222"/>
                </a:solidFill>
                <a:highlight>
                  <a:srgbClr val="FFFFFF"/>
                </a:highlight>
              </a:rPr>
              <a:t>HS CS: </a:t>
            </a:r>
            <a:r>
              <a:rPr lang="en" sz="1200" u="sng">
                <a:solidFill>
                  <a:srgbClr val="0000FF"/>
                </a:solidFill>
                <a:highlight>
                  <a:srgbClr val="FFFFFF"/>
                </a:highlight>
                <a:hlinkClick r:id="rId3"/>
              </a:rPr>
              <a:t>https://tinyurl.com/learningteam-compsci</a:t>
            </a:r>
            <a:endParaRPr sz="1200" u="sng">
              <a:solidFill>
                <a:srgbClr val="0000FF"/>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rPr lang="en" sz="1200">
                <a:solidFill>
                  <a:srgbClr val="222222"/>
                </a:solidFill>
                <a:highlight>
                  <a:srgbClr val="FFFFFF"/>
                </a:highlight>
              </a:rPr>
              <a:t>HS Bio: </a:t>
            </a:r>
            <a:r>
              <a:rPr lang="en" sz="1200" u="sng">
                <a:solidFill>
                  <a:srgbClr val="0000FF"/>
                </a:solidFill>
                <a:highlight>
                  <a:srgbClr val="FFFFFF"/>
                </a:highlight>
                <a:hlinkClick r:id="rId4"/>
              </a:rPr>
              <a:t>https://tinyurl.com/learningteam-biomed</a:t>
            </a:r>
            <a:endParaRPr sz="1200" u="sng">
              <a:solidFill>
                <a:srgbClr val="0000FF"/>
              </a:solidFill>
              <a:highlight>
                <a:srgbClr val="FFFFFF"/>
              </a:highlight>
            </a:endParaRPr>
          </a:p>
          <a:p>
            <a:pPr indent="0" lvl="0" marL="0" rtl="0" algn="l">
              <a:lnSpc>
                <a:spcPct val="94840"/>
              </a:lnSpc>
              <a:spcBef>
                <a:spcPts val="0"/>
              </a:spcBef>
              <a:spcAft>
                <a:spcPts val="0"/>
              </a:spcAft>
              <a:buNone/>
            </a:pPr>
            <a:r>
              <a:t/>
            </a:r>
            <a:endParaRPr sz="1200">
              <a:solidFill>
                <a:srgbClr val="222222"/>
              </a:solidFill>
              <a:highlight>
                <a:srgbClr val="FFFFFF"/>
              </a:highlight>
            </a:endParaRPr>
          </a:p>
          <a:p>
            <a:pPr indent="0" lvl="0" marL="0" rtl="0" algn="l">
              <a:lnSpc>
                <a:spcPct val="115000"/>
              </a:lnSpc>
              <a:spcBef>
                <a:spcPts val="0"/>
              </a:spcBef>
              <a:spcAft>
                <a:spcPts val="0"/>
              </a:spcAft>
              <a:buNone/>
            </a:pPr>
            <a:r>
              <a:rPr lang="en" sz="1200">
                <a:solidFill>
                  <a:srgbClr val="222222"/>
                </a:solidFill>
                <a:highlight>
                  <a:srgbClr val="FFFFFF"/>
                </a:highlight>
              </a:rPr>
              <a:t>Gateway: </a:t>
            </a:r>
            <a:r>
              <a:rPr lang="en" sz="1200" u="sng">
                <a:solidFill>
                  <a:srgbClr val="0000FF"/>
                </a:solidFill>
                <a:highlight>
                  <a:srgbClr val="FFFFFF"/>
                </a:highlight>
                <a:hlinkClick r:id="rId5"/>
              </a:rPr>
              <a:t>https://tinyurl.com/learningteam-gateway</a:t>
            </a:r>
            <a:endParaRPr sz="1200" u="sng">
              <a:solidFill>
                <a:srgbClr val="0000FF"/>
              </a:solidFill>
              <a:highlight>
                <a:srgbClr val="FFFFFF"/>
              </a:highlight>
            </a:endParaRPr>
          </a:p>
          <a:p>
            <a:pPr indent="0" lvl="0" marL="0" rtl="0" algn="l">
              <a:spcBef>
                <a:spcPts val="0"/>
              </a:spcBef>
              <a:spcAft>
                <a:spcPts val="0"/>
              </a:spcAft>
              <a:buNone/>
            </a:pPr>
            <a:r>
              <a:t/>
            </a:r>
            <a:endParaRPr sz="1200">
              <a:solidFill>
                <a:srgbClr val="222222"/>
              </a:solidFill>
              <a:highlight>
                <a:srgbClr val="FFFFFF"/>
              </a:highlight>
            </a:endParaRPr>
          </a:p>
          <a:p>
            <a:pPr indent="0" lvl="0" marL="0" rtl="0" algn="l">
              <a:spcBef>
                <a:spcPts val="0"/>
              </a:spcBef>
              <a:spcAft>
                <a:spcPts val="0"/>
              </a:spcAft>
              <a:buNone/>
            </a:pPr>
            <a:r>
              <a:rPr lang="en" sz="1200">
                <a:solidFill>
                  <a:srgbClr val="222222"/>
                </a:solidFill>
                <a:highlight>
                  <a:srgbClr val="FFFFFF"/>
                </a:highlight>
              </a:rPr>
              <a:t>Launch: </a:t>
            </a:r>
            <a:r>
              <a:rPr lang="en" sz="1200" u="sng">
                <a:solidFill>
                  <a:srgbClr val="44546A"/>
                </a:solidFill>
                <a:highlight>
                  <a:srgbClr val="FFFFFF"/>
                </a:highlight>
                <a:hlinkClick r:id="rId6"/>
              </a:rPr>
              <a:t>https://tinyurl.com/learningteam-launch</a:t>
            </a:r>
            <a:endParaRPr sz="1200" u="sng">
              <a:solidFill>
                <a:srgbClr val="44546A"/>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g63f0a79112_1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g63f0a79112_1_127:notes"/>
          <p:cNvSpPr txBox="1"/>
          <p:nvPr>
            <p:ph idx="1" type="body"/>
          </p:nvPr>
        </p:nvSpPr>
        <p:spPr>
          <a:xfrm>
            <a:off x="685800" y="4400550"/>
            <a:ext cx="5486400" cy="36006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52" name="Google Shape;552;g63f0a79112_1_127:notes"/>
          <p:cNvSpPr txBox="1"/>
          <p:nvPr>
            <p:ph idx="12" type="sldNum"/>
          </p:nvPr>
        </p:nvSpPr>
        <p:spPr>
          <a:xfrm>
            <a:off x="3884613" y="8685215"/>
            <a:ext cx="2971800" cy="458700"/>
          </a:xfrm>
          <a:prstGeom prst="rect">
            <a:avLst/>
          </a:prstGeom>
          <a:noFill/>
          <a:ln>
            <a:noFill/>
          </a:ln>
        </p:spPr>
        <p:txBody>
          <a:bodyPr anchorCtr="0" anchor="b" bIns="45700" lIns="91400" spcFirstLastPara="1" rIns="91400"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8" name="Shape 578"/>
        <p:cNvGrpSpPr/>
        <p:nvPr/>
      </p:nvGrpSpPr>
      <p:grpSpPr>
        <a:xfrm>
          <a:off x="0" y="0"/>
          <a:ext cx="0" cy="0"/>
          <a:chOff x="0" y="0"/>
          <a:chExt cx="0" cy="0"/>
        </a:xfrm>
      </p:grpSpPr>
      <p:sp>
        <p:nvSpPr>
          <p:cNvPr id="579" name="Google Shape;579;g63f0a79112_1_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will be more information to follow</a:t>
            </a:r>
            <a:endParaRPr/>
          </a:p>
        </p:txBody>
      </p:sp>
      <p:sp>
        <p:nvSpPr>
          <p:cNvPr id="580" name="Google Shape;580;g63f0a79112_1_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Gateway teacher for 5 years. Teaching AR DM FS ( Certified in ST MD)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here to access this presentation. There are hyperlinks embedded throughout this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presenters go around the room to view projects and then, in small groups, discuss and share good vs. great descriptions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Projects are a themed </a:t>
            </a:r>
            <a:r>
              <a:rPr lang="en"/>
              <a:t>spin off</a:t>
            </a:r>
            <a:r>
              <a:rPr lang="en"/>
              <a:t> of the 12 automation tasks provided in the PLTW curriculum. Mention online searches and slight modifications.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Google Shape;485;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the following projects, or, think of your own AR automation projects. What makes them good? What makes them great?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Google Shape;497;g6215e91609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8" name="Google Shape;498;g6215e9160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Review, reflect, and record within your smaller groups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Group Dynamics-reflections/poster/Individual roles with CEO</a:t>
            </a:r>
            <a:endParaRPr/>
          </a:p>
          <a:p>
            <a:pPr indent="0" lvl="0" marL="0" rtl="0" algn="l">
              <a:spcBef>
                <a:spcPts val="0"/>
              </a:spcBef>
              <a:spcAft>
                <a:spcPts val="0"/>
              </a:spcAft>
              <a:buNone/>
            </a:pPr>
            <a:r>
              <a:rPr lang="en"/>
              <a:t>Rubrics-student focus groups. Daily goals </a:t>
            </a:r>
            <a:r>
              <a:rPr lang="en"/>
              <a:t>check ins</a:t>
            </a:r>
            <a:endParaRPr/>
          </a:p>
          <a:p>
            <a:pPr indent="0" lvl="0" marL="0" rtl="0" algn="l">
              <a:spcBef>
                <a:spcPts val="0"/>
              </a:spcBef>
              <a:spcAft>
                <a:spcPts val="0"/>
              </a:spcAft>
              <a:buNone/>
            </a:pPr>
            <a:r>
              <a:rPr lang="en"/>
              <a:t>Student created notes/resources..”if only there was a resource for that..” Both RobotC and Mechanical Notes</a:t>
            </a:r>
            <a:endParaRPr/>
          </a:p>
          <a:p>
            <a:pPr indent="0" lvl="0" marL="0" rtl="0" algn="l">
              <a:spcBef>
                <a:spcPts val="0"/>
              </a:spcBef>
              <a:spcAft>
                <a:spcPts val="0"/>
              </a:spcAft>
              <a:buNone/>
            </a:pPr>
            <a:r>
              <a:rPr lang="en"/>
              <a:t>Quizzez shows live feed and great data. Top 3 get a prize. Lower that 75% have homework.</a:t>
            </a:r>
            <a:endParaRPr/>
          </a:p>
          <a:p>
            <a:pPr indent="0" lvl="0" marL="0" rtl="0" algn="l">
              <a:spcBef>
                <a:spcPts val="0"/>
              </a:spcBef>
              <a:spcAft>
                <a:spcPts val="0"/>
              </a:spcAft>
              <a:buNone/>
            </a:pPr>
            <a:r>
              <a:rPr lang="en"/>
              <a:t>Showcase can be schoolwide with class demonstrations, student voting, video in cafeteria, teacher vote, industry events, online challenges, etc</a:t>
            </a:r>
            <a:endParaRPr/>
          </a:p>
          <a:p>
            <a:pPr indent="0" lvl="0" marL="0" rtl="0" algn="l">
              <a:spcBef>
                <a:spcPts val="0"/>
              </a:spcBef>
              <a:spcAft>
                <a:spcPts val="0"/>
              </a:spcAft>
              <a:buNone/>
            </a:pPr>
            <a:r>
              <a:rPr lang="en"/>
              <a:t>Feedback Forms vary to be Peer Review Project Recommendations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12.jpg"/><Relationship Id="rId5" Type="http://schemas.openxmlformats.org/officeDocument/2006/relationships/image" Target="../media/image6.jpg"/><Relationship Id="rId6" Type="http://schemas.openxmlformats.org/officeDocument/2006/relationships/image" Target="../media/image3.png"/><Relationship Id="rId7" Type="http://schemas.openxmlformats.org/officeDocument/2006/relationships/image" Target="../media/image10.jpg"/><Relationship Id="rId8" Type="http://schemas.openxmlformats.org/officeDocument/2006/relationships/image" Target="../media/image1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9.png"/><Relationship Id="rId6" Type="http://schemas.openxmlformats.org/officeDocument/2006/relationships/image" Target="../media/image15.jpg"/><Relationship Id="rId7" Type="http://schemas.openxmlformats.org/officeDocument/2006/relationships/image" Target="../media/image16.jpg"/><Relationship Id="rId8" Type="http://schemas.openxmlformats.org/officeDocument/2006/relationships/image" Target="../media/image1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5908250" y="4660825"/>
            <a:ext cx="605400" cy="605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081694" y="771271"/>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62484" y="1670133"/>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6818461" y="1338692"/>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6" name="Google Shape;26;p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7" name="Google Shape;27;p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8" name="Google Shape;28;p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29" name="Google Shape;29;p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0" name="Google Shape;30;p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1" name="Google Shape;31;p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2" name="Google Shape;32;p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33" name="Google Shape;33;p2"/>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34" name="Google Shape;34;p2"/>
          <p:cNvSpPr/>
          <p:nvPr/>
        </p:nvSpPr>
        <p:spPr>
          <a:xfrm>
            <a:off x="2757247" y="861970"/>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2">
    <p:spTree>
      <p:nvGrpSpPr>
        <p:cNvPr id="273"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fmla="val 7929"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1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Aqua">
  <p:cSld name="BLANK_1">
    <p:spTree>
      <p:nvGrpSpPr>
        <p:cNvPr id="30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2"/>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2"/>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2"/>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2"/>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2"/>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2"/>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1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Yellow">
  <p:cSld name="BLANK_1_1">
    <p:spTree>
      <p:nvGrpSpPr>
        <p:cNvPr id="329"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3"/>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1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Magenta">
  <p:cSld name="BLANK_1_1_1">
    <p:spTree>
      <p:nvGrpSpPr>
        <p:cNvPr id="357"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Page">
  <p:cSld name="Basic Page">
    <p:spTree>
      <p:nvGrpSpPr>
        <p:cNvPr id="392" name="Shape 392"/>
        <p:cNvGrpSpPr/>
        <p:nvPr/>
      </p:nvGrpSpPr>
      <p:grpSpPr>
        <a:xfrm>
          <a:off x="0" y="0"/>
          <a:ext cx="0" cy="0"/>
          <a:chOff x="0" y="0"/>
          <a:chExt cx="0" cy="0"/>
        </a:xfrm>
      </p:grpSpPr>
      <p:pic>
        <p:nvPicPr>
          <p:cNvPr id="393" name="Google Shape;393;p16"/>
          <p:cNvPicPr preferRelativeResize="0"/>
          <p:nvPr/>
        </p:nvPicPr>
        <p:blipFill rotWithShape="1">
          <a:blip r:embed="rId2">
            <a:alphaModFix/>
          </a:blip>
          <a:srcRect b="0" l="0" r="0" t="0"/>
          <a:stretch/>
        </p:blipFill>
        <p:spPr>
          <a:xfrm>
            <a:off x="1588" y="1191"/>
            <a:ext cx="1190" cy="1190"/>
          </a:xfrm>
          <a:prstGeom prst="rect">
            <a:avLst/>
          </a:prstGeom>
          <a:noFill/>
          <a:ln>
            <a:noFill/>
          </a:ln>
        </p:spPr>
      </p:pic>
      <p:sp>
        <p:nvSpPr>
          <p:cNvPr id="394" name="Google Shape;394;p16"/>
          <p:cNvSpPr/>
          <p:nvPr/>
        </p:nvSpPr>
        <p:spPr>
          <a:xfrm>
            <a:off x="0" y="1"/>
            <a:ext cx="9144000" cy="36300"/>
          </a:xfrm>
          <a:prstGeom prst="rect">
            <a:avLst/>
          </a:prstGeom>
          <a:solidFill>
            <a:srgbClr val="00AE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5" name="Google Shape;395;p16"/>
          <p:cNvSpPr txBox="1"/>
          <p:nvPr>
            <p:ph type="title"/>
          </p:nvPr>
        </p:nvSpPr>
        <p:spPr>
          <a:xfrm>
            <a:off x="465072" y="228436"/>
            <a:ext cx="8246400" cy="7410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2060"/>
              </a:buClr>
              <a:buSzPts val="2800"/>
              <a:buFont typeface="Calibri"/>
              <a:buNone/>
              <a:defRPr b="1" sz="2800">
                <a:solidFill>
                  <a:srgbClr val="00206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96" name="Google Shape;396;p16"/>
          <p:cNvSpPr txBox="1"/>
          <p:nvPr>
            <p:ph idx="1" type="body"/>
          </p:nvPr>
        </p:nvSpPr>
        <p:spPr>
          <a:xfrm>
            <a:off x="445895" y="1418230"/>
            <a:ext cx="8281500" cy="26475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0"/>
              </a:spcBef>
              <a:spcAft>
                <a:spcPts val="0"/>
              </a:spcAft>
              <a:buClr>
                <a:schemeClr val="dk1"/>
              </a:buClr>
              <a:buSzPts val="1400"/>
              <a:buFont typeface="Arial"/>
              <a:buChar char="•"/>
              <a:defRPr sz="1400">
                <a:latin typeface="Calibri"/>
                <a:ea typeface="Calibri"/>
                <a:cs typeface="Calibri"/>
                <a:sym typeface="Calibri"/>
              </a:defRPr>
            </a:lvl1pPr>
            <a:lvl2pPr indent="-317500" lvl="1" marL="914400" rtl="0" algn="l">
              <a:lnSpc>
                <a:spcPct val="90000"/>
              </a:lnSpc>
              <a:spcBef>
                <a:spcPts val="1000"/>
              </a:spcBef>
              <a:spcAft>
                <a:spcPts val="0"/>
              </a:spcAft>
              <a:buClr>
                <a:schemeClr val="dk1"/>
              </a:buClr>
              <a:buSzPts val="1400"/>
              <a:buFont typeface="Courier New"/>
              <a:buChar char="o"/>
              <a:defRPr sz="1400">
                <a:latin typeface="Calibri"/>
                <a:ea typeface="Calibri"/>
                <a:cs typeface="Calibri"/>
                <a:sym typeface="Calibri"/>
              </a:defRPr>
            </a:lvl2pPr>
            <a:lvl3pPr indent="-304800" lvl="2" marL="1371600" rtl="0" algn="l">
              <a:lnSpc>
                <a:spcPct val="90000"/>
              </a:lnSpc>
              <a:spcBef>
                <a:spcPts val="500"/>
              </a:spcBef>
              <a:spcAft>
                <a:spcPts val="0"/>
              </a:spcAft>
              <a:buClr>
                <a:schemeClr val="dk1"/>
              </a:buClr>
              <a:buSzPts val="1200"/>
              <a:buFont typeface="Noto Sans Symbols"/>
              <a:buChar char="▪"/>
              <a:defRPr sz="1200">
                <a:latin typeface="Calibri"/>
                <a:ea typeface="Calibri"/>
                <a:cs typeface="Calibri"/>
                <a:sym typeface="Calibri"/>
              </a:defRPr>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397" name="Google Shape;397;p16"/>
          <p:cNvSpPr txBox="1"/>
          <p:nvPr>
            <p:ph idx="12" type="sldNum"/>
          </p:nvPr>
        </p:nvSpPr>
        <p:spPr>
          <a:xfrm>
            <a:off x="8232555" y="4696611"/>
            <a:ext cx="4947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00AEEF"/>
                </a:solidFill>
                <a:latin typeface="Calibri"/>
                <a:ea typeface="Calibri"/>
                <a:cs typeface="Calibri"/>
                <a:sym typeface="Calibri"/>
              </a:defRPr>
            </a:lvl1pPr>
            <a:lvl2pPr indent="0" lvl="1" marL="0" rtl="0" algn="r">
              <a:spcBef>
                <a:spcPts val="0"/>
              </a:spcBef>
              <a:buNone/>
              <a:defRPr b="0" i="0" sz="1200" u="none" cap="none" strike="noStrike">
                <a:solidFill>
                  <a:srgbClr val="00AEEF"/>
                </a:solidFill>
                <a:latin typeface="Calibri"/>
                <a:ea typeface="Calibri"/>
                <a:cs typeface="Calibri"/>
                <a:sym typeface="Calibri"/>
              </a:defRPr>
            </a:lvl2pPr>
            <a:lvl3pPr indent="0" lvl="2" marL="0" rtl="0" algn="r">
              <a:spcBef>
                <a:spcPts val="0"/>
              </a:spcBef>
              <a:buNone/>
              <a:defRPr b="0" i="0" sz="1200" u="none" cap="none" strike="noStrike">
                <a:solidFill>
                  <a:srgbClr val="00AEEF"/>
                </a:solidFill>
                <a:latin typeface="Calibri"/>
                <a:ea typeface="Calibri"/>
                <a:cs typeface="Calibri"/>
                <a:sym typeface="Calibri"/>
              </a:defRPr>
            </a:lvl3pPr>
            <a:lvl4pPr indent="0" lvl="3" marL="0" rtl="0" algn="r">
              <a:spcBef>
                <a:spcPts val="0"/>
              </a:spcBef>
              <a:buNone/>
              <a:defRPr b="0" i="0" sz="1200" u="none" cap="none" strike="noStrike">
                <a:solidFill>
                  <a:srgbClr val="00AEEF"/>
                </a:solidFill>
                <a:latin typeface="Calibri"/>
                <a:ea typeface="Calibri"/>
                <a:cs typeface="Calibri"/>
                <a:sym typeface="Calibri"/>
              </a:defRPr>
            </a:lvl4pPr>
            <a:lvl5pPr indent="0" lvl="4" marL="0" rtl="0" algn="r">
              <a:spcBef>
                <a:spcPts val="0"/>
              </a:spcBef>
              <a:buNone/>
              <a:defRPr b="0" i="0" sz="1200" u="none" cap="none" strike="noStrike">
                <a:solidFill>
                  <a:srgbClr val="00AEEF"/>
                </a:solidFill>
                <a:latin typeface="Calibri"/>
                <a:ea typeface="Calibri"/>
                <a:cs typeface="Calibri"/>
                <a:sym typeface="Calibri"/>
              </a:defRPr>
            </a:lvl5pPr>
            <a:lvl6pPr indent="0" lvl="5" marL="0" rtl="0" algn="r">
              <a:spcBef>
                <a:spcPts val="0"/>
              </a:spcBef>
              <a:buNone/>
              <a:defRPr b="0" i="0" sz="1200" u="none" cap="none" strike="noStrike">
                <a:solidFill>
                  <a:srgbClr val="00AEEF"/>
                </a:solidFill>
                <a:latin typeface="Calibri"/>
                <a:ea typeface="Calibri"/>
                <a:cs typeface="Calibri"/>
                <a:sym typeface="Calibri"/>
              </a:defRPr>
            </a:lvl6pPr>
            <a:lvl7pPr indent="0" lvl="6" marL="0" rtl="0" algn="r">
              <a:spcBef>
                <a:spcPts val="0"/>
              </a:spcBef>
              <a:buNone/>
              <a:defRPr b="0" i="0" sz="1200" u="none" cap="none" strike="noStrike">
                <a:solidFill>
                  <a:srgbClr val="00AEEF"/>
                </a:solidFill>
                <a:latin typeface="Calibri"/>
                <a:ea typeface="Calibri"/>
                <a:cs typeface="Calibri"/>
                <a:sym typeface="Calibri"/>
              </a:defRPr>
            </a:lvl7pPr>
            <a:lvl8pPr indent="0" lvl="7" marL="0" rtl="0" algn="r">
              <a:spcBef>
                <a:spcPts val="0"/>
              </a:spcBef>
              <a:buNone/>
              <a:defRPr b="0" i="0" sz="1200" u="none" cap="none" strike="noStrike">
                <a:solidFill>
                  <a:srgbClr val="00AEEF"/>
                </a:solidFill>
                <a:latin typeface="Calibri"/>
                <a:ea typeface="Calibri"/>
                <a:cs typeface="Calibri"/>
                <a:sym typeface="Calibri"/>
              </a:defRPr>
            </a:lvl8pPr>
            <a:lvl9pPr indent="0" lvl="8" marL="0" rtl="0" algn="r">
              <a:spcBef>
                <a:spcPts val="0"/>
              </a:spcBef>
              <a:buNone/>
              <a:defRPr b="0" i="0" sz="1200" u="none" cap="none" strike="noStrike">
                <a:solidFill>
                  <a:srgbClr val="00AEE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398" name="Google Shape;398;p16"/>
          <p:cNvPicPr preferRelativeResize="0"/>
          <p:nvPr/>
        </p:nvPicPr>
        <p:blipFill rotWithShape="1">
          <a:blip r:embed="rId3">
            <a:alphaModFix/>
          </a:blip>
          <a:srcRect b="0" l="0" r="0" t="0"/>
          <a:stretch/>
        </p:blipFill>
        <p:spPr>
          <a:xfrm>
            <a:off x="445895" y="4439138"/>
            <a:ext cx="1214440" cy="531318"/>
          </a:xfrm>
          <a:prstGeom prst="rect">
            <a:avLst/>
          </a:prstGeom>
          <a:noFill/>
          <a:ln>
            <a:noFill/>
          </a:ln>
        </p:spPr>
      </p:pic>
      <p:sp>
        <p:nvSpPr>
          <p:cNvPr id="399" name="Google Shape;399;p16"/>
          <p:cNvSpPr txBox="1"/>
          <p:nvPr>
            <p:ph idx="2" type="body"/>
          </p:nvPr>
        </p:nvSpPr>
        <p:spPr>
          <a:xfrm>
            <a:off x="445895" y="1056040"/>
            <a:ext cx="8281500" cy="286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rgbClr val="002060"/>
              </a:buClr>
              <a:buSzPts val="1400"/>
              <a:buFont typeface="Arial"/>
              <a:buNone/>
              <a:defRPr sz="1400">
                <a:solidFill>
                  <a:srgbClr val="002060"/>
                </a:solidFill>
                <a:latin typeface="Calibri"/>
                <a:ea typeface="Calibri"/>
                <a:cs typeface="Calibri"/>
                <a:sym typeface="Calibri"/>
              </a:defRPr>
            </a:lvl1pPr>
            <a:lvl2pPr indent="-317500" lvl="1" marL="914400" rtl="0" algn="l">
              <a:lnSpc>
                <a:spcPct val="90000"/>
              </a:lnSpc>
              <a:spcBef>
                <a:spcPts val="1000"/>
              </a:spcBef>
              <a:spcAft>
                <a:spcPts val="0"/>
              </a:spcAft>
              <a:buClr>
                <a:schemeClr val="dk1"/>
              </a:buClr>
              <a:buSzPts val="1400"/>
              <a:buFont typeface="Courier New"/>
              <a:buChar char="o"/>
              <a:defRPr sz="1400">
                <a:latin typeface="Calibri"/>
                <a:ea typeface="Calibri"/>
                <a:cs typeface="Calibri"/>
                <a:sym typeface="Calibri"/>
              </a:defRPr>
            </a:lvl2pPr>
            <a:lvl3pPr indent="-304800" lvl="2" marL="1371600" rtl="0" algn="l">
              <a:lnSpc>
                <a:spcPct val="90000"/>
              </a:lnSpc>
              <a:spcBef>
                <a:spcPts val="500"/>
              </a:spcBef>
              <a:spcAft>
                <a:spcPts val="0"/>
              </a:spcAft>
              <a:buClr>
                <a:schemeClr val="dk1"/>
              </a:buClr>
              <a:buSzPts val="1200"/>
              <a:buFont typeface="Noto Sans Symbols"/>
              <a:buChar char="▪"/>
              <a:defRPr sz="1200">
                <a:latin typeface="Calibri"/>
                <a:ea typeface="Calibri"/>
                <a:cs typeface="Calibri"/>
                <a:sym typeface="Calibri"/>
              </a:defRPr>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type="blank">
  <p:cSld name="BLANK">
    <p:spTree>
      <p:nvGrpSpPr>
        <p:cNvPr id="400" name="Shape 400"/>
        <p:cNvGrpSpPr/>
        <p:nvPr/>
      </p:nvGrpSpPr>
      <p:grpSpPr>
        <a:xfrm>
          <a:off x="0" y="0"/>
          <a:ext cx="0" cy="0"/>
          <a:chOff x="0" y="0"/>
          <a:chExt cx="0" cy="0"/>
        </a:xfrm>
      </p:grpSpPr>
      <p:pic>
        <p:nvPicPr>
          <p:cNvPr id="401" name="Google Shape;401;p17"/>
          <p:cNvPicPr preferRelativeResize="0"/>
          <p:nvPr/>
        </p:nvPicPr>
        <p:blipFill rotWithShape="1">
          <a:blip r:embed="rId2">
            <a:alphaModFix/>
          </a:blip>
          <a:srcRect b="0" l="0" r="0" t="0"/>
          <a:stretch/>
        </p:blipFill>
        <p:spPr>
          <a:xfrm>
            <a:off x="1588" y="1191"/>
            <a:ext cx="1190" cy="1190"/>
          </a:xfrm>
          <a:prstGeom prst="rect">
            <a:avLst/>
          </a:prstGeom>
          <a:noFill/>
          <a:ln>
            <a:noFill/>
          </a:ln>
        </p:spPr>
      </p:pic>
      <p:pic>
        <p:nvPicPr>
          <p:cNvPr id="402" name="Google Shape;402;p17"/>
          <p:cNvPicPr preferRelativeResize="0"/>
          <p:nvPr/>
        </p:nvPicPr>
        <p:blipFill rotWithShape="1">
          <a:blip r:embed="rId3">
            <a:alphaModFix/>
          </a:blip>
          <a:srcRect b="0" l="0" r="0" t="0"/>
          <a:stretch/>
        </p:blipFill>
        <p:spPr>
          <a:xfrm>
            <a:off x="2857500" y="1525906"/>
            <a:ext cx="2804160" cy="1577341"/>
          </a:xfrm>
          <a:prstGeom prst="rect">
            <a:avLst/>
          </a:prstGeom>
          <a:noFill/>
          <a:ln>
            <a:noFill/>
          </a:ln>
        </p:spPr>
      </p:pic>
      <p:sp>
        <p:nvSpPr>
          <p:cNvPr id="403" name="Google Shape;403;p17"/>
          <p:cNvSpPr/>
          <p:nvPr/>
        </p:nvSpPr>
        <p:spPr>
          <a:xfrm>
            <a:off x="1" y="3116044"/>
            <a:ext cx="9144000" cy="202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Calibri"/>
              <a:ea typeface="Calibri"/>
              <a:cs typeface="Calibri"/>
              <a:sym typeface="Calibri"/>
            </a:endParaRPr>
          </a:p>
        </p:txBody>
      </p:sp>
      <p:pic>
        <p:nvPicPr>
          <p:cNvPr id="404" name="Google Shape;404;p17"/>
          <p:cNvPicPr preferRelativeResize="0"/>
          <p:nvPr/>
        </p:nvPicPr>
        <p:blipFill rotWithShape="1">
          <a:blip r:embed="rId4">
            <a:alphaModFix/>
          </a:blip>
          <a:srcRect b="0" l="0" r="0" t="-391"/>
          <a:stretch/>
        </p:blipFill>
        <p:spPr>
          <a:xfrm>
            <a:off x="0" y="1525906"/>
            <a:ext cx="2180162" cy="1577340"/>
          </a:xfrm>
          <a:prstGeom prst="rect">
            <a:avLst/>
          </a:prstGeom>
          <a:noFill/>
          <a:ln>
            <a:noFill/>
          </a:ln>
        </p:spPr>
      </p:pic>
      <p:pic>
        <p:nvPicPr>
          <p:cNvPr id="405" name="Google Shape;405;p17"/>
          <p:cNvPicPr preferRelativeResize="0"/>
          <p:nvPr/>
        </p:nvPicPr>
        <p:blipFill rotWithShape="1">
          <a:blip r:embed="rId5">
            <a:alphaModFix/>
          </a:blip>
          <a:srcRect b="0" l="0" r="0" t="0"/>
          <a:stretch/>
        </p:blipFill>
        <p:spPr>
          <a:xfrm>
            <a:off x="6240780" y="1525906"/>
            <a:ext cx="2180048" cy="1577341"/>
          </a:xfrm>
          <a:prstGeom prst="rect">
            <a:avLst/>
          </a:prstGeom>
          <a:noFill/>
          <a:ln>
            <a:noFill/>
          </a:ln>
        </p:spPr>
      </p:pic>
      <p:cxnSp>
        <p:nvCxnSpPr>
          <p:cNvPr id="406" name="Google Shape;406;p17"/>
          <p:cNvCxnSpPr/>
          <p:nvPr/>
        </p:nvCxnSpPr>
        <p:spPr>
          <a:xfrm>
            <a:off x="2926080" y="1525906"/>
            <a:ext cx="0" cy="1579200"/>
          </a:xfrm>
          <a:prstGeom prst="straightConnector1">
            <a:avLst/>
          </a:prstGeom>
          <a:noFill/>
          <a:ln cap="flat" cmpd="sng" w="28575">
            <a:solidFill>
              <a:schemeClr val="lt1"/>
            </a:solidFill>
            <a:prstDash val="solid"/>
            <a:miter lim="800000"/>
            <a:headEnd len="sm" w="sm" type="none"/>
            <a:tailEnd len="sm" w="sm" type="none"/>
          </a:ln>
        </p:spPr>
      </p:cxnSp>
      <p:cxnSp>
        <p:nvCxnSpPr>
          <p:cNvPr id="407" name="Google Shape;407;p17"/>
          <p:cNvCxnSpPr/>
          <p:nvPr/>
        </p:nvCxnSpPr>
        <p:spPr>
          <a:xfrm>
            <a:off x="6240780" y="1525906"/>
            <a:ext cx="0" cy="1579200"/>
          </a:xfrm>
          <a:prstGeom prst="straightConnector1">
            <a:avLst/>
          </a:prstGeom>
          <a:noFill/>
          <a:ln cap="flat" cmpd="sng" w="28575">
            <a:solidFill>
              <a:schemeClr val="lt1"/>
            </a:solidFill>
            <a:prstDash val="solid"/>
            <a:miter lim="800000"/>
            <a:headEnd len="sm" w="sm" type="none"/>
            <a:tailEnd len="sm" w="sm" type="none"/>
          </a:ln>
        </p:spPr>
      </p:cxnSp>
      <p:sp>
        <p:nvSpPr>
          <p:cNvPr id="408" name="Google Shape;408;p17"/>
          <p:cNvSpPr/>
          <p:nvPr/>
        </p:nvSpPr>
        <p:spPr>
          <a:xfrm>
            <a:off x="1" y="1513108"/>
            <a:ext cx="91440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accent1"/>
              </a:solidFill>
              <a:latin typeface="Calibri"/>
              <a:ea typeface="Calibri"/>
              <a:cs typeface="Calibri"/>
              <a:sym typeface="Calibri"/>
            </a:endParaRPr>
          </a:p>
        </p:txBody>
      </p:sp>
      <p:pic>
        <p:nvPicPr>
          <p:cNvPr id="409" name="Google Shape;409;p17"/>
          <p:cNvPicPr preferRelativeResize="0"/>
          <p:nvPr/>
        </p:nvPicPr>
        <p:blipFill rotWithShape="1">
          <a:blip r:embed="rId6">
            <a:alphaModFix/>
          </a:blip>
          <a:srcRect b="0" l="0" r="0" t="0"/>
          <a:stretch/>
        </p:blipFill>
        <p:spPr>
          <a:xfrm>
            <a:off x="852150" y="449219"/>
            <a:ext cx="2128728" cy="931317"/>
          </a:xfrm>
          <a:prstGeom prst="rect">
            <a:avLst/>
          </a:prstGeom>
          <a:noFill/>
          <a:ln>
            <a:noFill/>
          </a:ln>
        </p:spPr>
      </p:pic>
      <p:pic>
        <p:nvPicPr>
          <p:cNvPr id="410" name="Google Shape;410;p17"/>
          <p:cNvPicPr preferRelativeResize="0"/>
          <p:nvPr/>
        </p:nvPicPr>
        <p:blipFill rotWithShape="1">
          <a:blip r:embed="rId7">
            <a:alphaModFix/>
          </a:blip>
          <a:srcRect b="0" l="0" r="-90" t="0"/>
          <a:stretch/>
        </p:blipFill>
        <p:spPr>
          <a:xfrm>
            <a:off x="-23052" y="1538729"/>
            <a:ext cx="2203419" cy="1786538"/>
          </a:xfrm>
          <a:prstGeom prst="rect">
            <a:avLst/>
          </a:prstGeom>
          <a:noFill/>
          <a:ln>
            <a:noFill/>
          </a:ln>
        </p:spPr>
      </p:pic>
      <p:pic>
        <p:nvPicPr>
          <p:cNvPr id="411" name="Google Shape;411;p17"/>
          <p:cNvPicPr preferRelativeResize="0"/>
          <p:nvPr/>
        </p:nvPicPr>
        <p:blipFill rotWithShape="1">
          <a:blip r:embed="rId8">
            <a:alphaModFix/>
          </a:blip>
          <a:srcRect b="0" l="0" r="0" t="0"/>
          <a:stretch/>
        </p:blipFill>
        <p:spPr>
          <a:xfrm>
            <a:off x="2939000" y="1538728"/>
            <a:ext cx="2472347" cy="1792301"/>
          </a:xfrm>
          <a:prstGeom prst="rect">
            <a:avLst/>
          </a:prstGeom>
          <a:noFill/>
          <a:ln>
            <a:noFill/>
          </a:ln>
        </p:spPr>
      </p:pic>
      <p:pic>
        <p:nvPicPr>
          <p:cNvPr id="412" name="Google Shape;412;p17"/>
          <p:cNvPicPr preferRelativeResize="0"/>
          <p:nvPr/>
        </p:nvPicPr>
        <p:blipFill rotWithShape="1">
          <a:blip r:embed="rId9">
            <a:alphaModFix/>
          </a:blip>
          <a:srcRect b="0" l="0" r="0" t="0"/>
          <a:stretch/>
        </p:blipFill>
        <p:spPr>
          <a:xfrm>
            <a:off x="6257405" y="1538729"/>
            <a:ext cx="2164945" cy="1786538"/>
          </a:xfrm>
          <a:prstGeom prst="rect">
            <a:avLst/>
          </a:prstGeom>
          <a:noFill/>
          <a:ln>
            <a:noFill/>
          </a:ln>
        </p:spPr>
      </p:pic>
      <p:sp>
        <p:nvSpPr>
          <p:cNvPr id="413" name="Google Shape;413;p17"/>
          <p:cNvSpPr txBox="1"/>
          <p:nvPr/>
        </p:nvSpPr>
        <p:spPr>
          <a:xfrm>
            <a:off x="0" y="3708595"/>
            <a:ext cx="8994600" cy="577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i="0" lang="en" sz="2400" u="none" cap="none" strike="noStrike">
                <a:solidFill>
                  <a:srgbClr val="00AEEF"/>
                </a:solidFill>
                <a:latin typeface="Calibri"/>
                <a:ea typeface="Calibri"/>
                <a:cs typeface="Calibri"/>
                <a:sym typeface="Calibri"/>
              </a:rPr>
              <a:t>Title of Presentation</a:t>
            </a:r>
            <a:endParaRPr b="1" i="0" sz="2400" u="none" cap="none" strike="noStrike">
              <a:solidFill>
                <a:srgbClr val="00AEEF"/>
              </a:solidFill>
              <a:latin typeface="Calibri"/>
              <a:ea typeface="Calibri"/>
              <a:cs typeface="Calibri"/>
              <a:sym typeface="Calibri"/>
            </a:endParaRPr>
          </a:p>
          <a:p>
            <a:pPr indent="0" lvl="0" marL="0" marR="0" rtl="0" algn="r">
              <a:spcBef>
                <a:spcPts val="0"/>
              </a:spcBef>
              <a:spcAft>
                <a:spcPts val="0"/>
              </a:spcAft>
              <a:buNone/>
            </a:pPr>
            <a:r>
              <a:rPr b="0" i="0" lang="en" sz="2000" u="none" cap="none" strike="noStrike">
                <a:solidFill>
                  <a:schemeClr val="dk1"/>
                </a:solidFill>
                <a:latin typeface="Calibri"/>
                <a:ea typeface="Calibri"/>
                <a:cs typeface="Calibri"/>
                <a:sym typeface="Calibri"/>
              </a:rPr>
              <a:t>Date</a:t>
            </a:r>
            <a:endParaRPr b="0" i="0" sz="20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14" name="Shape 414"/>
        <p:cNvGrpSpPr/>
        <p:nvPr/>
      </p:nvGrpSpPr>
      <p:grpSpPr>
        <a:xfrm>
          <a:off x="0" y="0"/>
          <a:ext cx="0" cy="0"/>
          <a:chOff x="0" y="0"/>
          <a:chExt cx="0" cy="0"/>
        </a:xfrm>
      </p:grpSpPr>
      <p:sp>
        <p:nvSpPr>
          <p:cNvPr id="415" name="Google Shape;415;p1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6" name="Google Shape;416;p1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17" name="Google Shape;417;p1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8" name="Google Shape;418;p1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9" name="Google Shape;419;p1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sic Page">
  <p:cSld name="Basic Page">
    <p:spTree>
      <p:nvGrpSpPr>
        <p:cNvPr id="426" name="Shape 426"/>
        <p:cNvGrpSpPr/>
        <p:nvPr/>
      </p:nvGrpSpPr>
      <p:grpSpPr>
        <a:xfrm>
          <a:off x="0" y="0"/>
          <a:ext cx="0" cy="0"/>
          <a:chOff x="0" y="0"/>
          <a:chExt cx="0" cy="0"/>
        </a:xfrm>
      </p:grpSpPr>
      <p:sp>
        <p:nvSpPr>
          <p:cNvPr id="427" name="Google Shape;427;p20"/>
          <p:cNvSpPr/>
          <p:nvPr/>
        </p:nvSpPr>
        <p:spPr>
          <a:xfrm>
            <a:off x="0" y="1"/>
            <a:ext cx="9144000" cy="36300"/>
          </a:xfrm>
          <a:prstGeom prst="rect">
            <a:avLst/>
          </a:prstGeom>
          <a:solidFill>
            <a:srgbClr val="00AE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8" name="Google Shape;428;p20"/>
          <p:cNvSpPr txBox="1"/>
          <p:nvPr>
            <p:ph type="title"/>
          </p:nvPr>
        </p:nvSpPr>
        <p:spPr>
          <a:xfrm>
            <a:off x="465072" y="228436"/>
            <a:ext cx="8246400" cy="741000"/>
          </a:xfrm>
          <a:prstGeom prst="rect">
            <a:avLst/>
          </a:prstGeom>
          <a:noFill/>
          <a:ln>
            <a:noFill/>
          </a:ln>
        </p:spPr>
        <p:txBody>
          <a:bodyPr anchorCtr="0" anchor="t" bIns="45700" lIns="91425" spcFirstLastPara="1" rIns="91425" wrap="square" tIns="45700">
            <a:noAutofit/>
          </a:bodyPr>
          <a:lstStyle>
            <a:lvl1pPr lvl="0" rtl="0" algn="l">
              <a:lnSpc>
                <a:spcPct val="90000"/>
              </a:lnSpc>
              <a:spcBef>
                <a:spcPts val="0"/>
              </a:spcBef>
              <a:spcAft>
                <a:spcPts val="0"/>
              </a:spcAft>
              <a:buClr>
                <a:srgbClr val="002060"/>
              </a:buClr>
              <a:buSzPts val="2800"/>
              <a:buFont typeface="Calibri"/>
              <a:buNone/>
              <a:defRPr b="1" sz="2800">
                <a:solidFill>
                  <a:srgbClr val="00206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29" name="Google Shape;429;p20"/>
          <p:cNvSpPr txBox="1"/>
          <p:nvPr>
            <p:ph idx="1" type="body"/>
          </p:nvPr>
        </p:nvSpPr>
        <p:spPr>
          <a:xfrm>
            <a:off x="445895" y="1418230"/>
            <a:ext cx="8281500" cy="2647500"/>
          </a:xfrm>
          <a:prstGeom prst="rect">
            <a:avLst/>
          </a:prstGeom>
          <a:noFill/>
          <a:ln>
            <a:noFill/>
          </a:ln>
        </p:spPr>
        <p:txBody>
          <a:bodyPr anchorCtr="0" anchor="t" bIns="45700" lIns="91425" spcFirstLastPara="1" rIns="91425" wrap="square" tIns="45700">
            <a:noAutofit/>
          </a:bodyPr>
          <a:lstStyle>
            <a:lvl1pPr indent="-317500" lvl="0" marL="457200" rtl="0" algn="l">
              <a:lnSpc>
                <a:spcPct val="100000"/>
              </a:lnSpc>
              <a:spcBef>
                <a:spcPts val="0"/>
              </a:spcBef>
              <a:spcAft>
                <a:spcPts val="0"/>
              </a:spcAft>
              <a:buClr>
                <a:schemeClr val="dk1"/>
              </a:buClr>
              <a:buSzPts val="1400"/>
              <a:buFont typeface="Arial"/>
              <a:buChar char="•"/>
              <a:defRPr sz="1400">
                <a:latin typeface="Calibri"/>
                <a:ea typeface="Calibri"/>
                <a:cs typeface="Calibri"/>
                <a:sym typeface="Calibri"/>
              </a:defRPr>
            </a:lvl1pPr>
            <a:lvl2pPr indent="-317500" lvl="1" marL="914400" rtl="0" algn="l">
              <a:lnSpc>
                <a:spcPct val="90000"/>
              </a:lnSpc>
              <a:spcBef>
                <a:spcPts val="1000"/>
              </a:spcBef>
              <a:spcAft>
                <a:spcPts val="0"/>
              </a:spcAft>
              <a:buClr>
                <a:schemeClr val="dk1"/>
              </a:buClr>
              <a:buSzPts val="1400"/>
              <a:buFont typeface="Courier New"/>
              <a:buChar char="o"/>
              <a:defRPr sz="1400">
                <a:latin typeface="Calibri"/>
                <a:ea typeface="Calibri"/>
                <a:cs typeface="Calibri"/>
                <a:sym typeface="Calibri"/>
              </a:defRPr>
            </a:lvl2pPr>
            <a:lvl3pPr indent="-304800" lvl="2" marL="1371600" rtl="0" algn="l">
              <a:lnSpc>
                <a:spcPct val="90000"/>
              </a:lnSpc>
              <a:spcBef>
                <a:spcPts val="500"/>
              </a:spcBef>
              <a:spcAft>
                <a:spcPts val="0"/>
              </a:spcAft>
              <a:buClr>
                <a:schemeClr val="dk1"/>
              </a:buClr>
              <a:buSzPts val="1200"/>
              <a:buFont typeface="Noto Sans Symbols"/>
              <a:buChar char="▪"/>
              <a:defRPr sz="1200">
                <a:latin typeface="Calibri"/>
                <a:ea typeface="Calibri"/>
                <a:cs typeface="Calibri"/>
                <a:sym typeface="Calibri"/>
              </a:defRPr>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430" name="Google Shape;430;p20"/>
          <p:cNvSpPr txBox="1"/>
          <p:nvPr>
            <p:ph idx="12" type="sldNum"/>
          </p:nvPr>
        </p:nvSpPr>
        <p:spPr>
          <a:xfrm>
            <a:off x="8232555" y="4696611"/>
            <a:ext cx="4947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b="0" i="0" sz="1200" u="none" cap="none" strike="noStrike">
                <a:solidFill>
                  <a:srgbClr val="00AEEF"/>
                </a:solidFill>
                <a:latin typeface="Calibri"/>
                <a:ea typeface="Calibri"/>
                <a:cs typeface="Calibri"/>
                <a:sym typeface="Calibri"/>
              </a:defRPr>
            </a:lvl1pPr>
            <a:lvl2pPr indent="0" lvl="1" marL="0" rtl="0" algn="r">
              <a:spcBef>
                <a:spcPts val="0"/>
              </a:spcBef>
              <a:buNone/>
              <a:defRPr b="0" i="0" sz="1200" u="none" cap="none" strike="noStrike">
                <a:solidFill>
                  <a:srgbClr val="00AEEF"/>
                </a:solidFill>
                <a:latin typeface="Calibri"/>
                <a:ea typeface="Calibri"/>
                <a:cs typeface="Calibri"/>
                <a:sym typeface="Calibri"/>
              </a:defRPr>
            </a:lvl2pPr>
            <a:lvl3pPr indent="0" lvl="2" marL="0" rtl="0" algn="r">
              <a:spcBef>
                <a:spcPts val="0"/>
              </a:spcBef>
              <a:buNone/>
              <a:defRPr b="0" i="0" sz="1200" u="none" cap="none" strike="noStrike">
                <a:solidFill>
                  <a:srgbClr val="00AEEF"/>
                </a:solidFill>
                <a:latin typeface="Calibri"/>
                <a:ea typeface="Calibri"/>
                <a:cs typeface="Calibri"/>
                <a:sym typeface="Calibri"/>
              </a:defRPr>
            </a:lvl3pPr>
            <a:lvl4pPr indent="0" lvl="3" marL="0" rtl="0" algn="r">
              <a:spcBef>
                <a:spcPts val="0"/>
              </a:spcBef>
              <a:buNone/>
              <a:defRPr b="0" i="0" sz="1200" u="none" cap="none" strike="noStrike">
                <a:solidFill>
                  <a:srgbClr val="00AEEF"/>
                </a:solidFill>
                <a:latin typeface="Calibri"/>
                <a:ea typeface="Calibri"/>
                <a:cs typeface="Calibri"/>
                <a:sym typeface="Calibri"/>
              </a:defRPr>
            </a:lvl4pPr>
            <a:lvl5pPr indent="0" lvl="4" marL="0" rtl="0" algn="r">
              <a:spcBef>
                <a:spcPts val="0"/>
              </a:spcBef>
              <a:buNone/>
              <a:defRPr b="0" i="0" sz="1200" u="none" cap="none" strike="noStrike">
                <a:solidFill>
                  <a:srgbClr val="00AEEF"/>
                </a:solidFill>
                <a:latin typeface="Calibri"/>
                <a:ea typeface="Calibri"/>
                <a:cs typeface="Calibri"/>
                <a:sym typeface="Calibri"/>
              </a:defRPr>
            </a:lvl5pPr>
            <a:lvl6pPr indent="0" lvl="5" marL="0" rtl="0" algn="r">
              <a:spcBef>
                <a:spcPts val="0"/>
              </a:spcBef>
              <a:buNone/>
              <a:defRPr b="0" i="0" sz="1200" u="none" cap="none" strike="noStrike">
                <a:solidFill>
                  <a:srgbClr val="00AEEF"/>
                </a:solidFill>
                <a:latin typeface="Calibri"/>
                <a:ea typeface="Calibri"/>
                <a:cs typeface="Calibri"/>
                <a:sym typeface="Calibri"/>
              </a:defRPr>
            </a:lvl6pPr>
            <a:lvl7pPr indent="0" lvl="6" marL="0" rtl="0" algn="r">
              <a:spcBef>
                <a:spcPts val="0"/>
              </a:spcBef>
              <a:buNone/>
              <a:defRPr b="0" i="0" sz="1200" u="none" cap="none" strike="noStrike">
                <a:solidFill>
                  <a:srgbClr val="00AEEF"/>
                </a:solidFill>
                <a:latin typeface="Calibri"/>
                <a:ea typeface="Calibri"/>
                <a:cs typeface="Calibri"/>
                <a:sym typeface="Calibri"/>
              </a:defRPr>
            </a:lvl7pPr>
            <a:lvl8pPr indent="0" lvl="7" marL="0" rtl="0" algn="r">
              <a:spcBef>
                <a:spcPts val="0"/>
              </a:spcBef>
              <a:buNone/>
              <a:defRPr b="0" i="0" sz="1200" u="none" cap="none" strike="noStrike">
                <a:solidFill>
                  <a:srgbClr val="00AEEF"/>
                </a:solidFill>
                <a:latin typeface="Calibri"/>
                <a:ea typeface="Calibri"/>
                <a:cs typeface="Calibri"/>
                <a:sym typeface="Calibri"/>
              </a:defRPr>
            </a:lvl8pPr>
            <a:lvl9pPr indent="0" lvl="8" marL="0" rtl="0" algn="r">
              <a:spcBef>
                <a:spcPts val="0"/>
              </a:spcBef>
              <a:buNone/>
              <a:defRPr b="0" i="0" sz="1200" u="none" cap="none" strike="noStrike">
                <a:solidFill>
                  <a:srgbClr val="00AEE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431" name="Google Shape;431;p20"/>
          <p:cNvPicPr preferRelativeResize="0"/>
          <p:nvPr/>
        </p:nvPicPr>
        <p:blipFill rotWithShape="1">
          <a:blip r:embed="rId2">
            <a:alphaModFix/>
          </a:blip>
          <a:srcRect b="0" l="0" r="0" t="0"/>
          <a:stretch/>
        </p:blipFill>
        <p:spPr>
          <a:xfrm>
            <a:off x="445895" y="4439138"/>
            <a:ext cx="1214440" cy="531318"/>
          </a:xfrm>
          <a:prstGeom prst="rect">
            <a:avLst/>
          </a:prstGeom>
          <a:noFill/>
          <a:ln>
            <a:noFill/>
          </a:ln>
        </p:spPr>
      </p:pic>
      <p:sp>
        <p:nvSpPr>
          <p:cNvPr id="432" name="Google Shape;432;p20"/>
          <p:cNvSpPr txBox="1"/>
          <p:nvPr>
            <p:ph idx="2" type="body"/>
          </p:nvPr>
        </p:nvSpPr>
        <p:spPr>
          <a:xfrm>
            <a:off x="445895" y="1056040"/>
            <a:ext cx="8281500" cy="286800"/>
          </a:xfrm>
          <a:prstGeom prst="rect">
            <a:avLst/>
          </a:prstGeom>
          <a:noFill/>
          <a:ln>
            <a:noFill/>
          </a:ln>
        </p:spPr>
        <p:txBody>
          <a:bodyPr anchorCtr="0" anchor="t" bIns="45700" lIns="91425" spcFirstLastPara="1" rIns="91425" wrap="square" tIns="45700">
            <a:noAutofit/>
          </a:bodyPr>
          <a:lstStyle>
            <a:lvl1pPr indent="-228600" lvl="0" marL="457200" rtl="0" algn="l">
              <a:lnSpc>
                <a:spcPct val="100000"/>
              </a:lnSpc>
              <a:spcBef>
                <a:spcPts val="0"/>
              </a:spcBef>
              <a:spcAft>
                <a:spcPts val="0"/>
              </a:spcAft>
              <a:buClr>
                <a:srgbClr val="002060"/>
              </a:buClr>
              <a:buSzPts val="1400"/>
              <a:buFont typeface="Arial"/>
              <a:buNone/>
              <a:defRPr sz="1400">
                <a:solidFill>
                  <a:srgbClr val="002060"/>
                </a:solidFill>
                <a:latin typeface="Calibri"/>
                <a:ea typeface="Calibri"/>
                <a:cs typeface="Calibri"/>
                <a:sym typeface="Calibri"/>
              </a:defRPr>
            </a:lvl1pPr>
            <a:lvl2pPr indent="-317500" lvl="1" marL="914400" rtl="0" algn="l">
              <a:lnSpc>
                <a:spcPct val="90000"/>
              </a:lnSpc>
              <a:spcBef>
                <a:spcPts val="1000"/>
              </a:spcBef>
              <a:spcAft>
                <a:spcPts val="0"/>
              </a:spcAft>
              <a:buClr>
                <a:schemeClr val="dk1"/>
              </a:buClr>
              <a:buSzPts val="1400"/>
              <a:buFont typeface="Courier New"/>
              <a:buChar char="o"/>
              <a:defRPr sz="1400">
                <a:latin typeface="Calibri"/>
                <a:ea typeface="Calibri"/>
                <a:cs typeface="Calibri"/>
                <a:sym typeface="Calibri"/>
              </a:defRPr>
            </a:lvl2pPr>
            <a:lvl3pPr indent="-304800" lvl="2" marL="1371600" rtl="0" algn="l">
              <a:lnSpc>
                <a:spcPct val="90000"/>
              </a:lnSpc>
              <a:spcBef>
                <a:spcPts val="500"/>
              </a:spcBef>
              <a:spcAft>
                <a:spcPts val="0"/>
              </a:spcAft>
              <a:buClr>
                <a:schemeClr val="dk1"/>
              </a:buClr>
              <a:buSzPts val="1200"/>
              <a:buFont typeface="Noto Sans Symbols"/>
              <a:buChar char="▪"/>
              <a:defRPr sz="1200">
                <a:latin typeface="Calibri"/>
                <a:ea typeface="Calibri"/>
                <a:cs typeface="Calibri"/>
                <a:sym typeface="Calibri"/>
              </a:defRPr>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type="blank">
  <p:cSld name="BLANK">
    <p:spTree>
      <p:nvGrpSpPr>
        <p:cNvPr id="433" name="Shape 433"/>
        <p:cNvGrpSpPr/>
        <p:nvPr/>
      </p:nvGrpSpPr>
      <p:grpSpPr>
        <a:xfrm>
          <a:off x="0" y="0"/>
          <a:ext cx="0" cy="0"/>
          <a:chOff x="0" y="0"/>
          <a:chExt cx="0" cy="0"/>
        </a:xfrm>
      </p:grpSpPr>
      <p:pic>
        <p:nvPicPr>
          <p:cNvPr id="434" name="Google Shape;434;p21"/>
          <p:cNvPicPr preferRelativeResize="0"/>
          <p:nvPr/>
        </p:nvPicPr>
        <p:blipFill rotWithShape="1">
          <a:blip r:embed="rId2">
            <a:alphaModFix/>
          </a:blip>
          <a:srcRect b="0" l="0" r="0" t="0"/>
          <a:stretch/>
        </p:blipFill>
        <p:spPr>
          <a:xfrm>
            <a:off x="2857500" y="1525906"/>
            <a:ext cx="2804160" cy="1577341"/>
          </a:xfrm>
          <a:prstGeom prst="rect">
            <a:avLst/>
          </a:prstGeom>
          <a:noFill/>
          <a:ln>
            <a:noFill/>
          </a:ln>
        </p:spPr>
      </p:pic>
      <p:sp>
        <p:nvSpPr>
          <p:cNvPr id="435" name="Google Shape;435;p21"/>
          <p:cNvSpPr/>
          <p:nvPr/>
        </p:nvSpPr>
        <p:spPr>
          <a:xfrm>
            <a:off x="1" y="3116044"/>
            <a:ext cx="9144000" cy="202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pic>
        <p:nvPicPr>
          <p:cNvPr id="436" name="Google Shape;436;p21"/>
          <p:cNvPicPr preferRelativeResize="0"/>
          <p:nvPr/>
        </p:nvPicPr>
        <p:blipFill rotWithShape="1">
          <a:blip r:embed="rId3">
            <a:alphaModFix/>
          </a:blip>
          <a:srcRect b="0" l="0" r="0" t="-391"/>
          <a:stretch/>
        </p:blipFill>
        <p:spPr>
          <a:xfrm>
            <a:off x="0" y="1525906"/>
            <a:ext cx="2180162" cy="1577340"/>
          </a:xfrm>
          <a:prstGeom prst="rect">
            <a:avLst/>
          </a:prstGeom>
          <a:noFill/>
          <a:ln>
            <a:noFill/>
          </a:ln>
        </p:spPr>
      </p:pic>
      <p:pic>
        <p:nvPicPr>
          <p:cNvPr id="437" name="Google Shape;437;p21"/>
          <p:cNvPicPr preferRelativeResize="0"/>
          <p:nvPr/>
        </p:nvPicPr>
        <p:blipFill rotWithShape="1">
          <a:blip r:embed="rId4">
            <a:alphaModFix/>
          </a:blip>
          <a:srcRect b="0" l="0" r="0" t="0"/>
          <a:stretch/>
        </p:blipFill>
        <p:spPr>
          <a:xfrm>
            <a:off x="6240780" y="1525906"/>
            <a:ext cx="2180048" cy="1577341"/>
          </a:xfrm>
          <a:prstGeom prst="rect">
            <a:avLst/>
          </a:prstGeom>
          <a:noFill/>
          <a:ln>
            <a:noFill/>
          </a:ln>
        </p:spPr>
      </p:pic>
      <p:cxnSp>
        <p:nvCxnSpPr>
          <p:cNvPr id="438" name="Google Shape;438;p21"/>
          <p:cNvCxnSpPr/>
          <p:nvPr/>
        </p:nvCxnSpPr>
        <p:spPr>
          <a:xfrm>
            <a:off x="2926080" y="1525906"/>
            <a:ext cx="0" cy="1579200"/>
          </a:xfrm>
          <a:prstGeom prst="straightConnector1">
            <a:avLst/>
          </a:prstGeom>
          <a:noFill/>
          <a:ln cap="flat" cmpd="sng" w="28575">
            <a:solidFill>
              <a:schemeClr val="lt1"/>
            </a:solidFill>
            <a:prstDash val="solid"/>
            <a:miter lim="800000"/>
            <a:headEnd len="sm" w="sm" type="none"/>
            <a:tailEnd len="sm" w="sm" type="none"/>
          </a:ln>
        </p:spPr>
      </p:cxnSp>
      <p:cxnSp>
        <p:nvCxnSpPr>
          <p:cNvPr id="439" name="Google Shape;439;p21"/>
          <p:cNvCxnSpPr/>
          <p:nvPr/>
        </p:nvCxnSpPr>
        <p:spPr>
          <a:xfrm>
            <a:off x="6240780" y="1525906"/>
            <a:ext cx="0" cy="1579200"/>
          </a:xfrm>
          <a:prstGeom prst="straightConnector1">
            <a:avLst/>
          </a:prstGeom>
          <a:noFill/>
          <a:ln cap="flat" cmpd="sng" w="28575">
            <a:solidFill>
              <a:schemeClr val="lt1"/>
            </a:solidFill>
            <a:prstDash val="solid"/>
            <a:miter lim="800000"/>
            <a:headEnd len="sm" w="sm" type="none"/>
            <a:tailEnd len="sm" w="sm" type="none"/>
          </a:ln>
        </p:spPr>
      </p:cxnSp>
      <p:sp>
        <p:nvSpPr>
          <p:cNvPr id="440" name="Google Shape;440;p21"/>
          <p:cNvSpPr/>
          <p:nvPr/>
        </p:nvSpPr>
        <p:spPr>
          <a:xfrm>
            <a:off x="1" y="1513108"/>
            <a:ext cx="9144000" cy="34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1"/>
              </a:solidFill>
              <a:latin typeface="Calibri"/>
              <a:ea typeface="Calibri"/>
              <a:cs typeface="Calibri"/>
              <a:sym typeface="Calibri"/>
            </a:endParaRPr>
          </a:p>
        </p:txBody>
      </p:sp>
      <p:pic>
        <p:nvPicPr>
          <p:cNvPr id="441" name="Google Shape;441;p21"/>
          <p:cNvPicPr preferRelativeResize="0"/>
          <p:nvPr/>
        </p:nvPicPr>
        <p:blipFill rotWithShape="1">
          <a:blip r:embed="rId5">
            <a:alphaModFix/>
          </a:blip>
          <a:srcRect b="0" l="0" r="0" t="0"/>
          <a:stretch/>
        </p:blipFill>
        <p:spPr>
          <a:xfrm>
            <a:off x="852150" y="449219"/>
            <a:ext cx="2128728" cy="931317"/>
          </a:xfrm>
          <a:prstGeom prst="rect">
            <a:avLst/>
          </a:prstGeom>
          <a:noFill/>
          <a:ln>
            <a:noFill/>
          </a:ln>
        </p:spPr>
      </p:pic>
      <p:pic>
        <p:nvPicPr>
          <p:cNvPr id="442" name="Google Shape;442;p21"/>
          <p:cNvPicPr preferRelativeResize="0"/>
          <p:nvPr/>
        </p:nvPicPr>
        <p:blipFill rotWithShape="1">
          <a:blip r:embed="rId6">
            <a:alphaModFix/>
          </a:blip>
          <a:srcRect b="0" l="0" r="-90" t="0"/>
          <a:stretch/>
        </p:blipFill>
        <p:spPr>
          <a:xfrm>
            <a:off x="-23052" y="1538729"/>
            <a:ext cx="2203419" cy="1786538"/>
          </a:xfrm>
          <a:prstGeom prst="rect">
            <a:avLst/>
          </a:prstGeom>
          <a:noFill/>
          <a:ln>
            <a:noFill/>
          </a:ln>
        </p:spPr>
      </p:pic>
      <p:pic>
        <p:nvPicPr>
          <p:cNvPr id="443" name="Google Shape;443;p21"/>
          <p:cNvPicPr preferRelativeResize="0"/>
          <p:nvPr/>
        </p:nvPicPr>
        <p:blipFill rotWithShape="1">
          <a:blip r:embed="rId7">
            <a:alphaModFix/>
          </a:blip>
          <a:srcRect b="0" l="0" r="0" t="0"/>
          <a:stretch/>
        </p:blipFill>
        <p:spPr>
          <a:xfrm>
            <a:off x="2939000" y="1538728"/>
            <a:ext cx="2472347" cy="1792301"/>
          </a:xfrm>
          <a:prstGeom prst="rect">
            <a:avLst/>
          </a:prstGeom>
          <a:noFill/>
          <a:ln>
            <a:noFill/>
          </a:ln>
        </p:spPr>
      </p:pic>
      <p:pic>
        <p:nvPicPr>
          <p:cNvPr id="444" name="Google Shape;444;p21"/>
          <p:cNvPicPr preferRelativeResize="0"/>
          <p:nvPr/>
        </p:nvPicPr>
        <p:blipFill rotWithShape="1">
          <a:blip r:embed="rId8">
            <a:alphaModFix/>
          </a:blip>
          <a:srcRect b="0" l="0" r="0" t="0"/>
          <a:stretch/>
        </p:blipFill>
        <p:spPr>
          <a:xfrm>
            <a:off x="6257405" y="1538729"/>
            <a:ext cx="2164945" cy="1786538"/>
          </a:xfrm>
          <a:prstGeom prst="rect">
            <a:avLst/>
          </a:prstGeom>
          <a:noFill/>
          <a:ln>
            <a:noFill/>
          </a:ln>
        </p:spPr>
      </p:pic>
      <p:sp>
        <p:nvSpPr>
          <p:cNvPr id="445" name="Google Shape;445;p21"/>
          <p:cNvSpPr txBox="1"/>
          <p:nvPr/>
        </p:nvSpPr>
        <p:spPr>
          <a:xfrm>
            <a:off x="0" y="3708595"/>
            <a:ext cx="8994600" cy="5772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 sz="2400">
                <a:solidFill>
                  <a:srgbClr val="00AEEF"/>
                </a:solidFill>
                <a:latin typeface="Calibri"/>
                <a:ea typeface="Calibri"/>
                <a:cs typeface="Calibri"/>
                <a:sym typeface="Calibri"/>
              </a:rPr>
              <a:t>Title</a:t>
            </a:r>
            <a:r>
              <a:rPr b="1" lang="en" sz="2400">
                <a:solidFill>
                  <a:srgbClr val="00AEEF"/>
                </a:solidFill>
                <a:latin typeface="Calibri"/>
                <a:ea typeface="Calibri"/>
                <a:cs typeface="Calibri"/>
                <a:sym typeface="Calibri"/>
              </a:rPr>
              <a:t> of Presentation</a:t>
            </a:r>
            <a:endParaRPr b="1" sz="2400">
              <a:solidFill>
                <a:srgbClr val="00AEEF"/>
              </a:solidFill>
              <a:latin typeface="Calibri"/>
              <a:ea typeface="Calibri"/>
              <a:cs typeface="Calibri"/>
              <a:sym typeface="Calibri"/>
            </a:endParaRPr>
          </a:p>
          <a:p>
            <a:pPr indent="0" lvl="0" marL="0" marR="0" rtl="0" algn="r">
              <a:spcBef>
                <a:spcPts val="0"/>
              </a:spcBef>
              <a:spcAft>
                <a:spcPts val="0"/>
              </a:spcAft>
              <a:buNone/>
            </a:pPr>
            <a:r>
              <a:rPr lang="en" sz="2000">
                <a:solidFill>
                  <a:schemeClr val="dk1"/>
                </a:solidFill>
                <a:latin typeface="Calibri"/>
                <a:ea typeface="Calibri"/>
                <a:cs typeface="Calibri"/>
                <a:sym typeface="Calibri"/>
              </a:rPr>
              <a:t>Date</a:t>
            </a:r>
            <a:endParaRPr sz="2000">
              <a:solidFill>
                <a:schemeClr val="dk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446" name="Shape 446"/>
        <p:cNvGrpSpPr/>
        <p:nvPr/>
      </p:nvGrpSpPr>
      <p:grpSpPr>
        <a:xfrm>
          <a:off x="0" y="0"/>
          <a:ext cx="0" cy="0"/>
          <a:chOff x="0" y="0"/>
          <a:chExt cx="0" cy="0"/>
        </a:xfrm>
      </p:grpSpPr>
      <p:sp>
        <p:nvSpPr>
          <p:cNvPr id="447" name="Google Shape;447;p2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48" name="Google Shape;448;p2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449" name="Google Shape;449;p2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0" name="Google Shape;450;p2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1" name="Google Shape;451;p2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37"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5908250" y="4660825"/>
            <a:ext cx="605400" cy="6054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2081694" y="771271"/>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3"/>
          <p:cNvSpPr/>
          <p:nvPr/>
        </p:nvSpPr>
        <p:spPr>
          <a:xfrm>
            <a:off x="6513651" y="1616690"/>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2420476" y="3612044"/>
            <a:ext cx="336900" cy="336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2362484" y="1670133"/>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3"/>
          <p:cNvSpPr/>
          <p:nvPr/>
        </p:nvSpPr>
        <p:spPr>
          <a:xfrm>
            <a:off x="6818461" y="1338692"/>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6163989" y="4374525"/>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p:nvPr/>
        </p:nvSpPr>
        <p:spPr>
          <a:xfrm>
            <a:off x="2300611" y="990190"/>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5" name="Google Shape;55;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6" name="Google Shape;56;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7" name="Google Shape;57;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8" name="Google Shape;58;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59" name="Google Shape;59;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0" name="Google Shape;60;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1" name="Google Shape;61;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509928" y="4757335"/>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5494851" y="4374527"/>
            <a:ext cx="413400" cy="4134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3000"/>
              <a:buNone/>
              <a:defRPr sz="3000">
                <a:solidFill>
                  <a:schemeClr val="accent1"/>
                </a:solidFill>
              </a:defRPr>
            </a:lvl1pPr>
            <a:lvl2pPr lvl="1" rtl="0" algn="ctr">
              <a:spcBef>
                <a:spcPts val="0"/>
              </a:spcBef>
              <a:spcAft>
                <a:spcPts val="0"/>
              </a:spcAft>
              <a:buClr>
                <a:schemeClr val="accent1"/>
              </a:buClr>
              <a:buSzPts val="3000"/>
              <a:buNone/>
              <a:defRPr sz="3000">
                <a:solidFill>
                  <a:schemeClr val="accent1"/>
                </a:solidFill>
              </a:defRPr>
            </a:lvl2pPr>
            <a:lvl3pPr lvl="2" rtl="0" algn="ctr">
              <a:spcBef>
                <a:spcPts val="0"/>
              </a:spcBef>
              <a:spcAft>
                <a:spcPts val="0"/>
              </a:spcAft>
              <a:buClr>
                <a:schemeClr val="accent1"/>
              </a:buClr>
              <a:buSzPts val="3000"/>
              <a:buNone/>
              <a:defRPr sz="3000">
                <a:solidFill>
                  <a:schemeClr val="accent1"/>
                </a:solidFill>
              </a:defRPr>
            </a:lvl3pPr>
            <a:lvl4pPr lvl="3" rtl="0" algn="ctr">
              <a:spcBef>
                <a:spcPts val="0"/>
              </a:spcBef>
              <a:spcAft>
                <a:spcPts val="0"/>
              </a:spcAft>
              <a:buClr>
                <a:schemeClr val="accent1"/>
              </a:buClr>
              <a:buSzPts val="3000"/>
              <a:buNone/>
              <a:defRPr sz="3000">
                <a:solidFill>
                  <a:schemeClr val="accent1"/>
                </a:solidFill>
              </a:defRPr>
            </a:lvl4pPr>
            <a:lvl5pPr lvl="4" rtl="0" algn="ctr">
              <a:spcBef>
                <a:spcPts val="0"/>
              </a:spcBef>
              <a:spcAft>
                <a:spcPts val="0"/>
              </a:spcAft>
              <a:buClr>
                <a:schemeClr val="accent1"/>
              </a:buClr>
              <a:buSzPts val="3000"/>
              <a:buNone/>
              <a:defRPr sz="3000">
                <a:solidFill>
                  <a:schemeClr val="accent1"/>
                </a:solidFill>
              </a:defRPr>
            </a:lvl5pPr>
            <a:lvl6pPr lvl="5" rtl="0" algn="ctr">
              <a:spcBef>
                <a:spcPts val="0"/>
              </a:spcBef>
              <a:spcAft>
                <a:spcPts val="0"/>
              </a:spcAft>
              <a:buClr>
                <a:schemeClr val="accent1"/>
              </a:buClr>
              <a:buSzPts val="3000"/>
              <a:buNone/>
              <a:defRPr sz="3000">
                <a:solidFill>
                  <a:schemeClr val="accent1"/>
                </a:solidFill>
              </a:defRPr>
            </a:lvl6pPr>
            <a:lvl7pPr lvl="6" rtl="0" algn="ctr">
              <a:spcBef>
                <a:spcPts val="0"/>
              </a:spcBef>
              <a:spcAft>
                <a:spcPts val="0"/>
              </a:spcAft>
              <a:buClr>
                <a:schemeClr val="accent1"/>
              </a:buClr>
              <a:buSzPts val="3000"/>
              <a:buNone/>
              <a:defRPr sz="3000">
                <a:solidFill>
                  <a:schemeClr val="accent1"/>
                </a:solidFill>
              </a:defRPr>
            </a:lvl7pPr>
            <a:lvl8pPr lvl="7" rtl="0" algn="ctr">
              <a:spcBef>
                <a:spcPts val="0"/>
              </a:spcBef>
              <a:spcAft>
                <a:spcPts val="0"/>
              </a:spcAft>
              <a:buClr>
                <a:schemeClr val="accent1"/>
              </a:buClr>
              <a:buSzPts val="3000"/>
              <a:buNone/>
              <a:defRPr sz="3000">
                <a:solidFill>
                  <a:schemeClr val="accent1"/>
                </a:solidFill>
              </a:defRPr>
            </a:lvl8pPr>
            <a:lvl9pPr lvl="8" rtl="0" algn="ctr">
              <a:spcBef>
                <a:spcPts val="0"/>
              </a:spcBef>
              <a:spcAft>
                <a:spcPts val="0"/>
              </a:spcAft>
              <a:buClr>
                <a:schemeClr val="accent1"/>
              </a:buClr>
              <a:buSzPts val="3000"/>
              <a:buNone/>
              <a:defRPr sz="3000">
                <a:solidFill>
                  <a:schemeClr val="accent1"/>
                </a:solidFill>
              </a:defRPr>
            </a:lvl9pPr>
          </a:lstStyle>
          <a:p/>
        </p:txBody>
      </p:sp>
      <p:sp>
        <p:nvSpPr>
          <p:cNvPr id="66" name="Google Shape;66;p3"/>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2"/>
              </a:buClr>
              <a:buSzPts val="2000"/>
              <a:buNone/>
              <a:defRPr>
                <a:solidFill>
                  <a:schemeClr val="accent2"/>
                </a:solidFill>
              </a:defRPr>
            </a:lvl1pPr>
            <a:lvl2pPr lvl="1" rtl="0" algn="ctr">
              <a:spcBef>
                <a:spcPts val="1000"/>
              </a:spcBef>
              <a:spcAft>
                <a:spcPts val="0"/>
              </a:spcAft>
              <a:buClr>
                <a:schemeClr val="accent2"/>
              </a:buClr>
              <a:buSzPts val="3000"/>
              <a:buNone/>
              <a:defRPr sz="3000">
                <a:solidFill>
                  <a:schemeClr val="accent2"/>
                </a:solidFill>
              </a:defRPr>
            </a:lvl2pPr>
            <a:lvl3pPr lvl="2" rtl="0" algn="ctr">
              <a:spcBef>
                <a:spcPts val="1000"/>
              </a:spcBef>
              <a:spcAft>
                <a:spcPts val="0"/>
              </a:spcAft>
              <a:buClr>
                <a:schemeClr val="accent2"/>
              </a:buClr>
              <a:buSzPts val="3000"/>
              <a:buNone/>
              <a:defRPr sz="3000">
                <a:solidFill>
                  <a:schemeClr val="accent2"/>
                </a:solidFill>
              </a:defRPr>
            </a:lvl3pPr>
            <a:lvl4pPr lvl="3" rtl="0" algn="ctr">
              <a:spcBef>
                <a:spcPts val="1000"/>
              </a:spcBef>
              <a:spcAft>
                <a:spcPts val="0"/>
              </a:spcAft>
              <a:buClr>
                <a:schemeClr val="accent2"/>
              </a:buClr>
              <a:buSzPts val="3000"/>
              <a:buNone/>
              <a:defRPr sz="3000">
                <a:solidFill>
                  <a:schemeClr val="accent2"/>
                </a:solidFill>
              </a:defRPr>
            </a:lvl4pPr>
            <a:lvl5pPr lvl="4" rtl="0" algn="ctr">
              <a:spcBef>
                <a:spcPts val="1000"/>
              </a:spcBef>
              <a:spcAft>
                <a:spcPts val="0"/>
              </a:spcAft>
              <a:buClr>
                <a:schemeClr val="accent2"/>
              </a:buClr>
              <a:buSzPts val="3000"/>
              <a:buNone/>
              <a:defRPr sz="3000">
                <a:solidFill>
                  <a:schemeClr val="accent2"/>
                </a:solidFill>
              </a:defRPr>
            </a:lvl5pPr>
            <a:lvl6pPr lvl="5" rtl="0" algn="ctr">
              <a:spcBef>
                <a:spcPts val="1000"/>
              </a:spcBef>
              <a:spcAft>
                <a:spcPts val="0"/>
              </a:spcAft>
              <a:buClr>
                <a:schemeClr val="accent2"/>
              </a:buClr>
              <a:buSzPts val="3000"/>
              <a:buNone/>
              <a:defRPr sz="3000">
                <a:solidFill>
                  <a:schemeClr val="accent2"/>
                </a:solidFill>
              </a:defRPr>
            </a:lvl6pPr>
            <a:lvl7pPr lvl="6" rtl="0" algn="ctr">
              <a:spcBef>
                <a:spcPts val="1000"/>
              </a:spcBef>
              <a:spcAft>
                <a:spcPts val="0"/>
              </a:spcAft>
              <a:buClr>
                <a:schemeClr val="accent2"/>
              </a:buClr>
              <a:buSzPts val="3000"/>
              <a:buNone/>
              <a:defRPr sz="3000">
                <a:solidFill>
                  <a:schemeClr val="accent2"/>
                </a:solidFill>
              </a:defRPr>
            </a:lvl7pPr>
            <a:lvl8pPr lvl="7" rtl="0" algn="ctr">
              <a:spcBef>
                <a:spcPts val="1000"/>
              </a:spcBef>
              <a:spcAft>
                <a:spcPts val="0"/>
              </a:spcAft>
              <a:buClr>
                <a:schemeClr val="accent2"/>
              </a:buClr>
              <a:buSzPts val="3000"/>
              <a:buNone/>
              <a:defRPr sz="3000">
                <a:solidFill>
                  <a:schemeClr val="accent2"/>
                </a:solidFill>
              </a:defRPr>
            </a:lvl8pPr>
            <a:lvl9pPr lvl="8" rtl="0" algn="ctr">
              <a:spcBef>
                <a:spcPts val="1000"/>
              </a:spcBef>
              <a:spcAft>
                <a:spcPts val="1000"/>
              </a:spcAft>
              <a:buClr>
                <a:schemeClr val="accent2"/>
              </a:buClr>
              <a:buSzPts val="3000"/>
              <a:buNone/>
              <a:defRPr sz="3000">
                <a:solidFill>
                  <a:schemeClr val="accent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67"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4"/>
          <p:cNvSpPr/>
          <p:nvPr/>
        </p:nvSpPr>
        <p:spPr>
          <a:xfrm>
            <a:off x="4982150" y="734775"/>
            <a:ext cx="774600" cy="774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p:nvPr/>
        </p:nvSpPr>
        <p:spPr>
          <a:xfrm>
            <a:off x="3469949" y="810973"/>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4"/>
          <p:cNvSpPr/>
          <p:nvPr/>
        </p:nvSpPr>
        <p:spPr>
          <a:xfrm>
            <a:off x="5395528" y="-85690"/>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4"/>
          <p:cNvSpPr/>
          <p:nvPr/>
        </p:nvSpPr>
        <p:spPr>
          <a:xfrm>
            <a:off x="8079301" y="44162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p:nvPr/>
        </p:nvSpPr>
        <p:spPr>
          <a:xfrm>
            <a:off x="8896576" y="412332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4"/>
          <p:cNvSpPr/>
          <p:nvPr/>
        </p:nvSpPr>
        <p:spPr>
          <a:xfrm>
            <a:off x="7800547" y="46533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
          <p:cNvSpPr/>
          <p:nvPr/>
        </p:nvSpPr>
        <p:spPr>
          <a:xfrm>
            <a:off x="8471997" y="4203227"/>
            <a:ext cx="93900" cy="939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4"/>
          <p:cNvSpPr/>
          <p:nvPr/>
        </p:nvSpPr>
        <p:spPr>
          <a:xfrm>
            <a:off x="528659" y="3509275"/>
            <a:ext cx="213000" cy="213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4"/>
          <p:cNvSpPr/>
          <p:nvPr/>
        </p:nvSpPr>
        <p:spPr>
          <a:xfrm>
            <a:off x="8327788" y="46647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4"/>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4"/>
          <p:cNvSpPr txBox="1"/>
          <p:nvPr>
            <p:ph idx="1" type="body"/>
          </p:nvPr>
        </p:nvSpPr>
        <p:spPr>
          <a:xfrm>
            <a:off x="1242275" y="1704600"/>
            <a:ext cx="6659700" cy="819900"/>
          </a:xfrm>
          <a:prstGeom prst="rect">
            <a:avLst/>
          </a:prstGeom>
        </p:spPr>
        <p:txBody>
          <a:bodyPr anchorCtr="0" anchor="t" bIns="91425" lIns="91425" spcFirstLastPara="1" rIns="91425" wrap="square" tIns="91425">
            <a:noAutofit/>
          </a:bodyPr>
          <a:lstStyle>
            <a:lvl1pPr indent="-419100" lvl="0" marL="457200" rtl="0" algn="ctr">
              <a:spcBef>
                <a:spcPts val="600"/>
              </a:spcBef>
              <a:spcAft>
                <a:spcPts val="0"/>
              </a:spcAft>
              <a:buClr>
                <a:schemeClr val="dk1"/>
              </a:buClr>
              <a:buSzPts val="3000"/>
              <a:buChar char="○"/>
              <a:defRPr i="1" sz="3000"/>
            </a:lvl1pPr>
            <a:lvl2pPr indent="-419100" lvl="1" marL="914400" rtl="0" algn="ctr">
              <a:spcBef>
                <a:spcPts val="1000"/>
              </a:spcBef>
              <a:spcAft>
                <a:spcPts val="0"/>
              </a:spcAft>
              <a:buClr>
                <a:schemeClr val="dk1"/>
              </a:buClr>
              <a:buSzPts val="3000"/>
              <a:buChar char="◦"/>
              <a:defRPr i="1" sz="3000"/>
            </a:lvl2pPr>
            <a:lvl3pPr indent="-419100" lvl="2" marL="1371600" rtl="0" algn="ctr">
              <a:spcBef>
                <a:spcPts val="1000"/>
              </a:spcBef>
              <a:spcAft>
                <a:spcPts val="0"/>
              </a:spcAft>
              <a:buClr>
                <a:schemeClr val="dk1"/>
              </a:buClr>
              <a:buSzPts val="3000"/>
              <a:buChar char="◦"/>
              <a:defRPr i="1" sz="3000"/>
            </a:lvl3pPr>
            <a:lvl4pPr indent="-419100" lvl="3" marL="1828800" rtl="0" algn="ctr">
              <a:spcBef>
                <a:spcPts val="1000"/>
              </a:spcBef>
              <a:spcAft>
                <a:spcPts val="0"/>
              </a:spcAft>
              <a:buSzPts val="3000"/>
              <a:buChar char="◦"/>
              <a:defRPr i="1" sz="3000"/>
            </a:lvl4pPr>
            <a:lvl5pPr indent="-419100" lvl="4" marL="2286000" rtl="0" algn="ctr">
              <a:spcBef>
                <a:spcPts val="1000"/>
              </a:spcBef>
              <a:spcAft>
                <a:spcPts val="0"/>
              </a:spcAft>
              <a:buSzPts val="3000"/>
              <a:buChar char="◦"/>
              <a:defRPr i="1" sz="3000"/>
            </a:lvl5pPr>
            <a:lvl6pPr indent="-419100" lvl="5" marL="2743200" rtl="0" algn="ctr">
              <a:spcBef>
                <a:spcPts val="1000"/>
              </a:spcBef>
              <a:spcAft>
                <a:spcPts val="0"/>
              </a:spcAft>
              <a:buSzPts val="3000"/>
              <a:buChar char="◦"/>
              <a:defRPr i="1" sz="3000"/>
            </a:lvl6pPr>
            <a:lvl7pPr indent="-419100" lvl="6" marL="3200400" rtl="0" algn="ctr">
              <a:spcBef>
                <a:spcPts val="1000"/>
              </a:spcBef>
              <a:spcAft>
                <a:spcPts val="0"/>
              </a:spcAft>
              <a:buSzPts val="3000"/>
              <a:buChar char="◦"/>
              <a:defRPr i="1" sz="3000"/>
            </a:lvl7pPr>
            <a:lvl8pPr indent="-419100" lvl="7" marL="3657600" rtl="0" algn="ctr">
              <a:spcBef>
                <a:spcPts val="1000"/>
              </a:spcBef>
              <a:spcAft>
                <a:spcPts val="0"/>
              </a:spcAft>
              <a:buSzPts val="3000"/>
              <a:buChar char="◦"/>
              <a:defRPr i="1" sz="3000"/>
            </a:lvl8pPr>
            <a:lvl9pPr indent="-419100" lvl="8" marL="4114800" algn="ctr">
              <a:spcBef>
                <a:spcPts val="1000"/>
              </a:spcBef>
              <a:spcAft>
                <a:spcPts val="1000"/>
              </a:spcAft>
              <a:buSzPts val="3000"/>
              <a:buChar char="◦"/>
              <a:defRPr i="1" sz="3000"/>
            </a:lvl9pPr>
          </a:lstStyle>
          <a:p/>
        </p:txBody>
      </p:sp>
      <p:sp>
        <p:nvSpPr>
          <p:cNvPr id="95" name="Google Shape;95;p4"/>
          <p:cNvSpPr txBox="1"/>
          <p:nvPr/>
        </p:nvSpPr>
        <p:spPr>
          <a:xfrm>
            <a:off x="3593400" y="893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rgbClr val="FFFFFF"/>
                </a:solidFill>
              </a:rPr>
              <a:t>“</a:t>
            </a:r>
            <a:endParaRPr b="1" sz="9600">
              <a:solidFill>
                <a:srgbClr val="FFFFFF"/>
              </a:solidFill>
            </a:endParaRPr>
          </a:p>
        </p:txBody>
      </p:sp>
      <p:sp>
        <p:nvSpPr>
          <p:cNvPr id="96" name="Google Shape;96;p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97"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 name="Google Shape;124;p5"/>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25" name="Google Shape;125;p5"/>
          <p:cNvSpPr txBox="1"/>
          <p:nvPr>
            <p:ph idx="1" type="body"/>
          </p:nvPr>
        </p:nvSpPr>
        <p:spPr>
          <a:xfrm>
            <a:off x="2901875" y="1033400"/>
            <a:ext cx="5292300" cy="32673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a:lvl1pPr>
            <a:lvl2pPr indent="-355600" lvl="1" marL="914400">
              <a:spcBef>
                <a:spcPts val="1000"/>
              </a:spcBef>
              <a:spcAft>
                <a:spcPts val="0"/>
              </a:spcAft>
              <a:buSzPts val="2000"/>
              <a:buChar char="◦"/>
              <a:defRPr/>
            </a:lvl2pPr>
            <a:lvl3pPr indent="-355600" lvl="2" marL="1371600">
              <a:spcBef>
                <a:spcPts val="1000"/>
              </a:spcBef>
              <a:spcAft>
                <a:spcPts val="0"/>
              </a:spcAft>
              <a:buSzPts val="2000"/>
              <a:buChar char="◦"/>
              <a:defRPr/>
            </a:lvl3pPr>
            <a:lvl4pPr indent="-355600" lvl="3" marL="1828800">
              <a:spcBef>
                <a:spcPts val="1000"/>
              </a:spcBef>
              <a:spcAft>
                <a:spcPts val="0"/>
              </a:spcAft>
              <a:buSzPts val="2000"/>
              <a:buChar char="◦"/>
              <a:defRPr/>
            </a:lvl4pPr>
            <a:lvl5pPr indent="-355600" lvl="4" marL="2286000">
              <a:spcBef>
                <a:spcPts val="1000"/>
              </a:spcBef>
              <a:spcAft>
                <a:spcPts val="0"/>
              </a:spcAft>
              <a:buSzPts val="2000"/>
              <a:buChar char="◦"/>
              <a:defRPr/>
            </a:lvl5pPr>
            <a:lvl6pPr indent="-355600" lvl="5" marL="2743200">
              <a:spcBef>
                <a:spcPts val="1000"/>
              </a:spcBef>
              <a:spcAft>
                <a:spcPts val="0"/>
              </a:spcAft>
              <a:buSzPts val="2000"/>
              <a:buChar char="◦"/>
              <a:defRPr/>
            </a:lvl6pPr>
            <a:lvl7pPr indent="-355600" lvl="6" marL="3200400">
              <a:spcBef>
                <a:spcPts val="1000"/>
              </a:spcBef>
              <a:spcAft>
                <a:spcPts val="0"/>
              </a:spcAft>
              <a:buSzPts val="2000"/>
              <a:buChar char="◦"/>
              <a:defRPr/>
            </a:lvl7pPr>
            <a:lvl8pPr indent="-355600" lvl="7" marL="3657600">
              <a:spcBef>
                <a:spcPts val="1000"/>
              </a:spcBef>
              <a:spcAft>
                <a:spcPts val="0"/>
              </a:spcAft>
              <a:buSzPts val="2000"/>
              <a:buChar char="◦"/>
              <a:defRPr/>
            </a:lvl8pPr>
            <a:lvl9pPr indent="-355600" lvl="8" marL="4114800">
              <a:spcBef>
                <a:spcPts val="1000"/>
              </a:spcBef>
              <a:spcAft>
                <a:spcPts val="1000"/>
              </a:spcAft>
              <a:buSzPts val="2000"/>
              <a:buChar char="◦"/>
              <a:defRPr/>
            </a:lvl9pPr>
          </a:lstStyle>
          <a:p/>
        </p:txBody>
      </p:sp>
      <p:sp>
        <p:nvSpPr>
          <p:cNvPr id="126" name="Google Shape;126;p5"/>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127"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6"/>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6"/>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155" name="Google Shape;155;p6"/>
          <p:cNvSpPr txBox="1"/>
          <p:nvPr>
            <p:ph idx="1" type="body"/>
          </p:nvPr>
        </p:nvSpPr>
        <p:spPr>
          <a:xfrm>
            <a:off x="2830925" y="1200150"/>
            <a:ext cx="2516400" cy="3120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6" name="Google Shape;156;p6"/>
          <p:cNvSpPr txBox="1"/>
          <p:nvPr>
            <p:ph idx="2" type="body"/>
          </p:nvPr>
        </p:nvSpPr>
        <p:spPr>
          <a:xfrm>
            <a:off x="5651044" y="1200150"/>
            <a:ext cx="2671500" cy="3120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157" name="Google Shape;157;p6"/>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158"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7"/>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7"/>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 name="Google Shape;185;p7"/>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186" name="Google Shape;186;p7"/>
          <p:cNvSpPr txBox="1"/>
          <p:nvPr>
            <p:ph idx="1" type="body"/>
          </p:nvPr>
        </p:nvSpPr>
        <p:spPr>
          <a:xfrm>
            <a:off x="2683000"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7" name="Google Shape;187;p7"/>
          <p:cNvSpPr txBox="1"/>
          <p:nvPr>
            <p:ph idx="2" type="body"/>
          </p:nvPr>
        </p:nvSpPr>
        <p:spPr>
          <a:xfrm>
            <a:off x="4637114"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8" name="Google Shape;188;p7"/>
          <p:cNvSpPr txBox="1"/>
          <p:nvPr>
            <p:ph idx="3" type="body"/>
          </p:nvPr>
        </p:nvSpPr>
        <p:spPr>
          <a:xfrm>
            <a:off x="6591228" y="1428750"/>
            <a:ext cx="1858800" cy="27393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Char char="○"/>
              <a:defRPr sz="1300"/>
            </a:lvl1pPr>
            <a:lvl2pPr indent="-311150" lvl="1" marL="914400" rtl="0">
              <a:spcBef>
                <a:spcPts val="1000"/>
              </a:spcBef>
              <a:spcAft>
                <a:spcPts val="0"/>
              </a:spcAft>
              <a:buSzPts val="1300"/>
              <a:buChar char="◦"/>
              <a:defRPr sz="1300"/>
            </a:lvl2pPr>
            <a:lvl3pPr indent="-311150" lvl="2" marL="1371600" rtl="0">
              <a:spcBef>
                <a:spcPts val="1000"/>
              </a:spcBef>
              <a:spcAft>
                <a:spcPts val="0"/>
              </a:spcAft>
              <a:buSzPts val="1300"/>
              <a:buChar char="◦"/>
              <a:defRPr sz="1300"/>
            </a:lvl3pPr>
            <a:lvl4pPr indent="-311150" lvl="3" marL="1828800" rtl="0">
              <a:spcBef>
                <a:spcPts val="1000"/>
              </a:spcBef>
              <a:spcAft>
                <a:spcPts val="0"/>
              </a:spcAft>
              <a:buSzPts val="1300"/>
              <a:buChar char="◦"/>
              <a:defRPr sz="1300"/>
            </a:lvl4pPr>
            <a:lvl5pPr indent="-311150" lvl="4" marL="2286000" rtl="0">
              <a:spcBef>
                <a:spcPts val="1000"/>
              </a:spcBef>
              <a:spcAft>
                <a:spcPts val="0"/>
              </a:spcAft>
              <a:buSzPts val="1300"/>
              <a:buChar char="◦"/>
              <a:defRPr sz="1300"/>
            </a:lvl5pPr>
            <a:lvl6pPr indent="-311150" lvl="5" marL="2743200" rtl="0">
              <a:spcBef>
                <a:spcPts val="1000"/>
              </a:spcBef>
              <a:spcAft>
                <a:spcPts val="0"/>
              </a:spcAft>
              <a:buSzPts val="1300"/>
              <a:buChar char="◦"/>
              <a:defRPr sz="1300"/>
            </a:lvl6pPr>
            <a:lvl7pPr indent="-311150" lvl="6" marL="3200400" rtl="0">
              <a:spcBef>
                <a:spcPts val="1000"/>
              </a:spcBef>
              <a:spcAft>
                <a:spcPts val="0"/>
              </a:spcAft>
              <a:buSzPts val="1300"/>
              <a:buChar char="◦"/>
              <a:defRPr sz="1300"/>
            </a:lvl7pPr>
            <a:lvl8pPr indent="-311150" lvl="7" marL="3657600" rtl="0">
              <a:spcBef>
                <a:spcPts val="1000"/>
              </a:spcBef>
              <a:spcAft>
                <a:spcPts val="0"/>
              </a:spcAft>
              <a:buSzPts val="1300"/>
              <a:buChar char="◦"/>
              <a:defRPr sz="1300"/>
            </a:lvl8pPr>
            <a:lvl9pPr indent="-311150" lvl="8" marL="4114800" rtl="0">
              <a:spcBef>
                <a:spcPts val="1000"/>
              </a:spcBef>
              <a:spcAft>
                <a:spcPts val="1000"/>
              </a:spcAft>
              <a:buSzPts val="1300"/>
              <a:buChar char="◦"/>
              <a:defRPr sz="1300"/>
            </a:lvl9pPr>
          </a:lstStyle>
          <a:p/>
        </p:txBody>
      </p:sp>
      <p:sp>
        <p:nvSpPr>
          <p:cNvPr id="189" name="Google Shape;189;p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90"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91939" y="288725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8"/>
          <p:cNvSpPr txBox="1"/>
          <p:nvPr>
            <p:ph type="title"/>
          </p:nvPr>
        </p:nvSpPr>
        <p:spPr>
          <a:xfrm>
            <a:off x="144075" y="559475"/>
            <a:ext cx="2142000" cy="2630400"/>
          </a:xfrm>
          <a:prstGeom prst="rect">
            <a:avLst/>
          </a:prstGeom>
        </p:spPr>
        <p:txBody>
          <a:bodyPr anchorCtr="0" anchor="ctr" bIns="91425" lIns="91425" spcFirstLastPara="1" rIns="91425" wrap="square" tIns="91425">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p:txBody>
      </p:sp>
      <p:sp>
        <p:nvSpPr>
          <p:cNvPr id="218" name="Google Shape;218;p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219"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9"/>
          <p:cNvSpPr/>
          <p:nvPr/>
        </p:nvSpPr>
        <p:spPr>
          <a:xfrm>
            <a:off x="794200" y="78224"/>
            <a:ext cx="141600" cy="1416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
          <p:cNvSpPr/>
          <p:nvPr/>
        </p:nvSpPr>
        <p:spPr>
          <a:xfrm>
            <a:off x="8923937" y="451941"/>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9"/>
          <p:cNvSpPr/>
          <p:nvPr/>
        </p:nvSpPr>
        <p:spPr>
          <a:xfrm>
            <a:off x="528659" y="-124724"/>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9"/>
          <p:cNvSpPr/>
          <p:nvPr/>
        </p:nvSpPr>
        <p:spPr>
          <a:xfrm>
            <a:off x="8327788" y="626113"/>
            <a:ext cx="382244" cy="382244"/>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9"/>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9"/>
          <p:cNvSpPr txBox="1"/>
          <p:nvPr>
            <p:ph idx="1" type="body"/>
          </p:nvPr>
        </p:nvSpPr>
        <p:spPr>
          <a:xfrm>
            <a:off x="457200" y="4177709"/>
            <a:ext cx="8229600" cy="519600"/>
          </a:xfrm>
          <a:prstGeom prst="rect">
            <a:avLst/>
          </a:prstGeom>
        </p:spPr>
        <p:txBody>
          <a:bodyPr anchorCtr="0" anchor="t" bIns="91425" lIns="91425" spcFirstLastPara="1" rIns="91425" wrap="square" tIns="91425">
            <a:noAutofit/>
          </a:bodyPr>
          <a:lstStyle>
            <a:lvl1pPr indent="-228600" lvl="0" marL="457200" algn="ctr">
              <a:spcBef>
                <a:spcPts val="360"/>
              </a:spcBef>
              <a:spcAft>
                <a:spcPts val="1000"/>
              </a:spcAft>
              <a:buSzPts val="1400"/>
              <a:buNone/>
              <a:defRPr sz="1400"/>
            </a:lvl1pPr>
          </a:lstStyle>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9"/>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45"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
          <p:cNvSpPr/>
          <p:nvPr/>
        </p:nvSpPr>
        <p:spPr>
          <a:xfrm>
            <a:off x="258289" y="1577100"/>
            <a:ext cx="93900" cy="93900"/>
          </a:xfrm>
          <a:prstGeom prst="ellipse">
            <a:avLst/>
          </a:prstGeom>
          <a:solidFill>
            <a:srgbClr val="FFB6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0"/>
          <p:cNvSpPr/>
          <p:nvPr/>
        </p:nvSpPr>
        <p:spPr>
          <a:xfrm>
            <a:off x="8726411" y="3200065"/>
            <a:ext cx="336767" cy="336767"/>
          </a:xfrm>
          <a:custGeom>
            <a:rect b="b" l="l" r="r" t="t"/>
            <a:pathLst>
              <a:path extrusionOk="0" fill="none" h="16027" w="16027">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cap="rnd" cmpd="sng" w="12175">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rect b="b" l="l" r="r" t="t"/>
              <a:pathLst>
                <a:path extrusionOk="0" fill="none" h="8793" w="3922">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0"/>
            <p:cNvSpPr/>
            <p:nvPr/>
          </p:nvSpPr>
          <p:spPr>
            <a:xfrm>
              <a:off x="6078025" y="2330200"/>
              <a:ext cx="306300" cy="387275"/>
            </a:xfrm>
            <a:custGeom>
              <a:rect b="b" l="l" r="r" t="t"/>
              <a:pathLst>
                <a:path extrusionOk="0" fill="none" h="15491" w="12252">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02BDC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2" name="Google Shape;272;p1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2901875" y="1033400"/>
            <a:ext cx="5292300" cy="3267300"/>
          </a:xfrm>
          <a:prstGeom prst="rect">
            <a:avLst/>
          </a:prstGeom>
          <a:noFill/>
          <a:ln>
            <a:noFill/>
          </a:ln>
        </p:spPr>
        <p:txBody>
          <a:bodyPr anchorCtr="0" anchor="t" bIns="91425" lIns="91425" spcFirstLastPara="1" rIns="91425" wrap="square" tIns="91425">
            <a:noAutofit/>
          </a:bodyPr>
          <a:lstStyle>
            <a:lvl1pPr indent="-355600" lvl="0" marL="457200">
              <a:spcBef>
                <a:spcPts val="6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1pPr>
            <a:lvl2pPr indent="-355600" lvl="1" marL="9144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2pPr>
            <a:lvl3pPr indent="-355600" lvl="2" marL="1371600">
              <a:spcBef>
                <a:spcPts val="1000"/>
              </a:spcBef>
              <a:spcAft>
                <a:spcPts val="0"/>
              </a:spcAft>
              <a:buClr>
                <a:schemeClr val="dk2"/>
              </a:buClr>
              <a:buSzPts val="2000"/>
              <a:buFont typeface="Lato Light"/>
              <a:buChar char="◦"/>
              <a:defRPr sz="2000">
                <a:solidFill>
                  <a:schemeClr val="dk1"/>
                </a:solidFill>
                <a:latin typeface="Lato Light"/>
                <a:ea typeface="Lato Light"/>
                <a:cs typeface="Lato Light"/>
                <a:sym typeface="Lato Light"/>
              </a:defRPr>
            </a:lvl3pPr>
            <a:lvl4pPr indent="-355600" lvl="3" marL="18288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4pPr>
            <a:lvl5pPr indent="-355600" lvl="4" marL="22860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5pPr>
            <a:lvl6pPr indent="-355600" lvl="5" marL="27432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6pPr>
            <a:lvl7pPr indent="-355600" lvl="6" marL="32004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7pPr>
            <a:lvl8pPr indent="-355600" lvl="7" marL="3657600">
              <a:spcBef>
                <a:spcPts val="1000"/>
              </a:spcBef>
              <a:spcAft>
                <a:spcPts val="0"/>
              </a:spcAft>
              <a:buClr>
                <a:schemeClr val="dk1"/>
              </a:buClr>
              <a:buSzPts val="2000"/>
              <a:buFont typeface="Lato Light"/>
              <a:buChar char="◦"/>
              <a:defRPr sz="2000">
                <a:solidFill>
                  <a:schemeClr val="dk1"/>
                </a:solidFill>
                <a:latin typeface="Lato Light"/>
                <a:ea typeface="Lato Light"/>
                <a:cs typeface="Lato Light"/>
                <a:sym typeface="Lato Light"/>
              </a:defRPr>
            </a:lvl8pPr>
            <a:lvl9pPr indent="-355600" lvl="8" marL="4114800">
              <a:spcBef>
                <a:spcPts val="1000"/>
              </a:spcBef>
              <a:spcAft>
                <a:spcPts val="1000"/>
              </a:spcAft>
              <a:buClr>
                <a:schemeClr val="dk1"/>
              </a:buClr>
              <a:buSzPts val="2000"/>
              <a:buFont typeface="Lato Light"/>
              <a:buChar char="◦"/>
              <a:defRPr sz="2000">
                <a:solidFill>
                  <a:schemeClr val="dk1"/>
                </a:solidFill>
                <a:latin typeface="Lato Light"/>
                <a:ea typeface="Lato Light"/>
                <a:cs typeface="Lato Light"/>
                <a:sym typeface="Lato Light"/>
              </a:defRPr>
            </a:lvl9pPr>
          </a:lstStyle>
          <a:p/>
        </p:txBody>
      </p:sp>
      <p:sp>
        <p:nvSpPr>
          <p:cNvPr id="7" name="Google Shape;7;p1"/>
          <p:cNvSpPr txBox="1"/>
          <p:nvPr>
            <p:ph type="title"/>
          </p:nvPr>
        </p:nvSpPr>
        <p:spPr>
          <a:xfrm>
            <a:off x="144075" y="559475"/>
            <a:ext cx="2142000" cy="26304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1pPr>
            <a:lvl2pPr lvl="1">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2pPr>
            <a:lvl3pPr lvl="2">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3pPr>
            <a:lvl4pPr lvl="3">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4pPr>
            <a:lvl5pPr lvl="4">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5pPr>
            <a:lvl6pPr lvl="5">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6pPr>
            <a:lvl7pPr lvl="6">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7pPr>
            <a:lvl8pPr lvl="7">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8pPr>
            <a:lvl9pPr lvl="8">
              <a:spcBef>
                <a:spcPts val="0"/>
              </a:spcBef>
              <a:spcAft>
                <a:spcPts val="0"/>
              </a:spcAft>
              <a:buClr>
                <a:schemeClr val="lt1"/>
              </a:buClr>
              <a:buSzPts val="2000"/>
              <a:buFont typeface="Roboto Slab Light"/>
              <a:buNone/>
              <a:defRPr sz="2000">
                <a:solidFill>
                  <a:schemeClr val="lt1"/>
                </a:solidFill>
                <a:latin typeface="Roboto Slab Light"/>
                <a:ea typeface="Roboto Slab Light"/>
                <a:cs typeface="Roboto Slab Light"/>
                <a:sym typeface="Roboto Slab Light"/>
              </a:defRPr>
            </a:lvl9pPr>
          </a:lstStyle>
          <a:p/>
        </p:txBody>
      </p:sp>
      <p:sp>
        <p:nvSpPr>
          <p:cNvPr id="8" name="Google Shape;8;p1"/>
          <p:cNvSpPr txBox="1"/>
          <p:nvPr>
            <p:ph idx="12" type="sldNum"/>
          </p:nvPr>
        </p:nvSpPr>
        <p:spPr>
          <a:xfrm>
            <a:off x="8117984" y="418063"/>
            <a:ext cx="548700" cy="393600"/>
          </a:xfrm>
          <a:prstGeom prst="rect">
            <a:avLst/>
          </a:prstGeom>
          <a:noFill/>
          <a:ln>
            <a:noFill/>
          </a:ln>
        </p:spPr>
        <p:txBody>
          <a:bodyPr anchorCtr="0" anchor="ctr" bIns="91425" lIns="91425" spcFirstLastPara="1" rIns="91425" wrap="square" tIns="91425">
            <a:noAutofit/>
          </a:bodyPr>
          <a:lstStyle>
            <a:lvl1pPr lvl="0" algn="r">
              <a:buNone/>
              <a:defRPr sz="1200">
                <a:solidFill>
                  <a:schemeClr val="dk2"/>
                </a:solidFill>
                <a:latin typeface="Lato Light"/>
                <a:ea typeface="Lato Light"/>
                <a:cs typeface="Lato Light"/>
                <a:sym typeface="Lato Light"/>
              </a:defRPr>
            </a:lvl1pPr>
            <a:lvl2pPr lvl="1" algn="r">
              <a:buNone/>
              <a:defRPr sz="1200">
                <a:solidFill>
                  <a:schemeClr val="dk2"/>
                </a:solidFill>
                <a:latin typeface="Lato Light"/>
                <a:ea typeface="Lato Light"/>
                <a:cs typeface="Lato Light"/>
                <a:sym typeface="Lato Light"/>
              </a:defRPr>
            </a:lvl2pPr>
            <a:lvl3pPr lvl="2" algn="r">
              <a:buNone/>
              <a:defRPr sz="1200">
                <a:solidFill>
                  <a:schemeClr val="dk2"/>
                </a:solidFill>
                <a:latin typeface="Lato Light"/>
                <a:ea typeface="Lato Light"/>
                <a:cs typeface="Lato Light"/>
                <a:sym typeface="Lato Light"/>
              </a:defRPr>
            </a:lvl3pPr>
            <a:lvl4pPr lvl="3" algn="r">
              <a:buNone/>
              <a:defRPr sz="1200">
                <a:solidFill>
                  <a:schemeClr val="dk2"/>
                </a:solidFill>
                <a:latin typeface="Lato Light"/>
                <a:ea typeface="Lato Light"/>
                <a:cs typeface="Lato Light"/>
                <a:sym typeface="Lato Light"/>
              </a:defRPr>
            </a:lvl4pPr>
            <a:lvl5pPr lvl="4" algn="r">
              <a:buNone/>
              <a:defRPr sz="1200">
                <a:solidFill>
                  <a:schemeClr val="dk2"/>
                </a:solidFill>
                <a:latin typeface="Lato Light"/>
                <a:ea typeface="Lato Light"/>
                <a:cs typeface="Lato Light"/>
                <a:sym typeface="Lato Light"/>
              </a:defRPr>
            </a:lvl5pPr>
            <a:lvl6pPr lvl="5" algn="r">
              <a:buNone/>
              <a:defRPr sz="1200">
                <a:solidFill>
                  <a:schemeClr val="dk2"/>
                </a:solidFill>
                <a:latin typeface="Lato Light"/>
                <a:ea typeface="Lato Light"/>
                <a:cs typeface="Lato Light"/>
                <a:sym typeface="Lato Light"/>
              </a:defRPr>
            </a:lvl6pPr>
            <a:lvl7pPr lvl="6" algn="r">
              <a:buNone/>
              <a:defRPr sz="1200">
                <a:solidFill>
                  <a:schemeClr val="dk2"/>
                </a:solidFill>
                <a:latin typeface="Lato Light"/>
                <a:ea typeface="Lato Light"/>
                <a:cs typeface="Lato Light"/>
                <a:sym typeface="Lato Light"/>
              </a:defRPr>
            </a:lvl7pPr>
            <a:lvl8pPr lvl="7" algn="r">
              <a:buNone/>
              <a:defRPr sz="1200">
                <a:solidFill>
                  <a:schemeClr val="dk2"/>
                </a:solidFill>
                <a:latin typeface="Lato Light"/>
                <a:ea typeface="Lato Light"/>
                <a:cs typeface="Lato Light"/>
                <a:sym typeface="Lato Light"/>
              </a:defRPr>
            </a:lvl8pPr>
            <a:lvl9pPr lvl="8" algn="r">
              <a:buNone/>
              <a:defRPr sz="1200">
                <a:solidFill>
                  <a:schemeClr val="dk2"/>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85" name="Shape 385"/>
        <p:cNvGrpSpPr/>
        <p:nvPr/>
      </p:nvGrpSpPr>
      <p:grpSpPr>
        <a:xfrm>
          <a:off x="0" y="0"/>
          <a:ext cx="0" cy="0"/>
          <a:chOff x="0" y="0"/>
          <a:chExt cx="0" cy="0"/>
        </a:xfrm>
      </p:grpSpPr>
      <p:pic>
        <p:nvPicPr>
          <p:cNvPr id="386" name="Google Shape;386;p15"/>
          <p:cNvPicPr preferRelativeResize="0"/>
          <p:nvPr/>
        </p:nvPicPr>
        <p:blipFill rotWithShape="1">
          <a:blip r:embed="rId1">
            <a:alphaModFix/>
          </a:blip>
          <a:srcRect b="0" l="0" r="0" t="0"/>
          <a:stretch/>
        </p:blipFill>
        <p:spPr>
          <a:xfrm>
            <a:off x="1588" y="1191"/>
            <a:ext cx="1190" cy="1190"/>
          </a:xfrm>
          <a:prstGeom prst="rect">
            <a:avLst/>
          </a:prstGeom>
          <a:noFill/>
          <a:ln>
            <a:noFill/>
          </a:ln>
        </p:spPr>
      </p:pic>
      <p:sp>
        <p:nvSpPr>
          <p:cNvPr id="387" name="Google Shape;387;p15"/>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388" name="Google Shape;388;p1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9" name="Google Shape;389;p1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0" name="Google Shape;390;p1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1" name="Google Shape;391;p1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20" name="Shape 420"/>
        <p:cNvGrpSpPr/>
        <p:nvPr/>
      </p:nvGrpSpPr>
      <p:grpSpPr>
        <a:xfrm>
          <a:off x="0" y="0"/>
          <a:ext cx="0" cy="0"/>
          <a:chOff x="0" y="0"/>
          <a:chExt cx="0" cy="0"/>
        </a:xfrm>
      </p:grpSpPr>
      <p:sp>
        <p:nvSpPr>
          <p:cNvPr id="421" name="Google Shape;421;p19"/>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422" name="Google Shape;422;p1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23" name="Google Shape;423;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4" name="Google Shape;424;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5" name="Google Shape;425;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s://docs.google.com/spreadsheets/d/1jTeR_dyJlOZfmnXM_zp_OpREJiirBJmEBFbE-oFW7xY/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mailto:apuopolo@stonehamschools.org" TargetMode="External"/><Relationship Id="rId4" Type="http://schemas.openxmlformats.org/officeDocument/2006/relationships/hyperlink" Target="https://tinyurl.com/learningteam-gateway" TargetMode="External"/></Relationships>
</file>

<file path=ppt/slides/_rels/slide1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23.png"/><Relationship Id="rId13" Type="http://schemas.openxmlformats.org/officeDocument/2006/relationships/image" Target="../media/image31.png"/><Relationship Id="rId12" Type="http://schemas.openxmlformats.org/officeDocument/2006/relationships/image" Target="../media/image24.png"/><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21.png"/><Relationship Id="rId9" Type="http://schemas.openxmlformats.org/officeDocument/2006/relationships/image" Target="../media/image30.jpg"/><Relationship Id="rId5" Type="http://schemas.openxmlformats.org/officeDocument/2006/relationships/image" Target="../media/image20.jpg"/><Relationship Id="rId6" Type="http://schemas.openxmlformats.org/officeDocument/2006/relationships/image" Target="../media/image19.jpg"/><Relationship Id="rId7" Type="http://schemas.openxmlformats.org/officeDocument/2006/relationships/image" Target="../media/image25.png"/><Relationship Id="rId8"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mailto:apuopolo@stonehamschools.org" TargetMode="Externa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docs.google.com/document/d/1K3nFbJMAHEURftqvVFvqUaf2swfCE0wCwCG7FR4AAa8/edit?usp=sharing" TargetMode="External"/></Relationships>
</file>

<file path=ppt/slides/_rels/slide6.xml.rels><?xml version="1.0" encoding="UTF-8" standalone="yes"?><Relationships xmlns="http://schemas.openxmlformats.org/package/2006/relationships"><Relationship Id="rId11" Type="http://schemas.openxmlformats.org/officeDocument/2006/relationships/hyperlink" Target="https://drive.google.com/file/d/1X9Ny1q9fe3DadgmtBKhLZWDVjemW0sOG/view?usp=sharing" TargetMode="External"/><Relationship Id="rId10" Type="http://schemas.openxmlformats.org/officeDocument/2006/relationships/hyperlink" Target="https://drive.google.com/file/d/1dCUbQtNGxh4al0-ktYXHhzzSOhWbKRN3/view?usp=sharing" TargetMode="External"/><Relationship Id="rId13" Type="http://schemas.openxmlformats.org/officeDocument/2006/relationships/image" Target="../media/image35.jpg"/><Relationship Id="rId12" Type="http://schemas.openxmlformats.org/officeDocument/2006/relationships/hyperlink" Target="https://drive.google.com/file/d/0B6OYc3TmPnMQZ0E2YnhwZW5zdDVvcFBvdjFWazVEZk12TXRj/view?usp=sharing"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hyperlink" Target="https://docs.google.com/document/d/1K3nFbJMAHEURftqvVFvqUaf2swfCE0wCwCG7FR4AAa8/edit?usp=sharing" TargetMode="External"/><Relationship Id="rId4" Type="http://schemas.openxmlformats.org/officeDocument/2006/relationships/hyperlink" Target="https://drive.google.com/file/d/1emRGrHvXbcIo9M1BT4pAODjd7f-Vziob/view?usp=sharing" TargetMode="External"/><Relationship Id="rId9" Type="http://schemas.openxmlformats.org/officeDocument/2006/relationships/hyperlink" Target="https://drive.google.com/file/d/0B6OYc3TmPnMQMzNhbnRybHZVbGVBeDNyZ1JyZVNDbURlS3dB/view?usp=sharing" TargetMode="External"/><Relationship Id="rId15" Type="http://schemas.openxmlformats.org/officeDocument/2006/relationships/image" Target="../media/image32.jpg"/><Relationship Id="rId14" Type="http://schemas.openxmlformats.org/officeDocument/2006/relationships/image" Target="../media/image33.jpg"/><Relationship Id="rId5" Type="http://schemas.openxmlformats.org/officeDocument/2006/relationships/hyperlink" Target="https://drive.google.com/file/d/1b40iF_CjxpfQ1phELkqAxa7zDuSIWZei/view?usp=sharing" TargetMode="External"/><Relationship Id="rId6" Type="http://schemas.openxmlformats.org/officeDocument/2006/relationships/hyperlink" Target="https://drive.google.com/file/d/0B6OYc3TmPnMQaHMtWlN5cGpWemN4N1JDQTlDM21jd09nQUhn/view?usp=sharing" TargetMode="External"/><Relationship Id="rId7" Type="http://schemas.openxmlformats.org/officeDocument/2006/relationships/hyperlink" Target="https://drive.google.com/file/d/1hVtQUGxnrghPiJzdXmafACOJbULFlQey/view?usp=sharing" TargetMode="External"/><Relationship Id="rId8" Type="http://schemas.openxmlformats.org/officeDocument/2006/relationships/hyperlink" Target="https://drive.google.com/file/d/1chC3sAeiGMYjYohqkQmZM5dTT4CwAV2Z/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docs.google.com/document/d/14NXGVsFFNJ6SeubYRxwoQAucViNy90i74XWXmKxErrY/edit?usp=sharing" TargetMode="External"/><Relationship Id="rId4" Type="http://schemas.openxmlformats.org/officeDocument/2006/relationships/hyperlink" Target="https://docs.google.com/presentation/d/1Nz-qt57sfLagAqkcttrXOds7nS7uzyjOC6hPIwRuLQc/edit?usp=sharing" TargetMode="External"/><Relationship Id="rId9" Type="http://schemas.openxmlformats.org/officeDocument/2006/relationships/hyperlink" Target="https://quizizz.com/join" TargetMode="External"/><Relationship Id="rId5" Type="http://schemas.openxmlformats.org/officeDocument/2006/relationships/hyperlink" Target="https://docs.google.com/document/d/18L7XSLAMdNh4dcNSHTsmDpNPhLq--OQC0DaWOMJw0uU/edit?usp=sharing" TargetMode="External"/><Relationship Id="rId6" Type="http://schemas.openxmlformats.org/officeDocument/2006/relationships/hyperlink" Target="https://docs.google.com/presentation/d/1w3LrYsmNMQQsgyFRIy5sjIvcBTtf6wu5LLXqPK6HEGk/edit?usp=sharing" TargetMode="External"/><Relationship Id="rId7" Type="http://schemas.openxmlformats.org/officeDocument/2006/relationships/hyperlink" Target="https://docs.google.com/presentation/d/1Y5ss7xJwvqm5B-nCoeee38JmrhMn9EySb21dluBAegY/edit?usp=sharing" TargetMode="External"/><Relationship Id="rId8" Type="http://schemas.openxmlformats.org/officeDocument/2006/relationships/hyperlink" Target="https://docs.google.com/document/d/1K3nFbJMAHEURftqvVFvqUaf2swfCE0wCwCG7FR4AAa8/edit?usp=sharin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23"/>
          <p:cNvSpPr txBox="1"/>
          <p:nvPr>
            <p:ph type="ctrTitle"/>
          </p:nvPr>
        </p:nvSpPr>
        <p:spPr>
          <a:xfrm>
            <a:off x="2757250" y="961350"/>
            <a:ext cx="3629400" cy="322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Going from Good to Great:</a:t>
            </a:r>
            <a:endParaRPr/>
          </a:p>
          <a:p>
            <a:pPr indent="0" lvl="0" marL="0" rtl="0" algn="ctr">
              <a:spcBef>
                <a:spcPts val="0"/>
              </a:spcBef>
              <a:spcAft>
                <a:spcPts val="0"/>
              </a:spcAft>
              <a:buNone/>
            </a:pPr>
            <a:r>
              <a:rPr i="1" lang="en" sz="1800"/>
              <a:t>Strategies to fostering student success with AR Projects</a:t>
            </a:r>
            <a:endParaRPr i="1" sz="1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32"/>
          <p:cNvSpPr txBox="1"/>
          <p:nvPr>
            <p:ph idx="4294967295" type="ctrTitle"/>
          </p:nvPr>
        </p:nvSpPr>
        <p:spPr>
          <a:xfrm>
            <a:off x="496950" y="1583350"/>
            <a:ext cx="8100300" cy="1159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9600"/>
              <a:t>Share-a-thon</a:t>
            </a:r>
            <a:endParaRPr sz="9600"/>
          </a:p>
        </p:txBody>
      </p:sp>
      <p:sp>
        <p:nvSpPr>
          <p:cNvPr id="540" name="Google Shape;540;p32"/>
          <p:cNvSpPr txBox="1"/>
          <p:nvPr>
            <p:ph idx="4294967295" type="subTitle"/>
          </p:nvPr>
        </p:nvSpPr>
        <p:spPr>
          <a:xfrm>
            <a:off x="571500" y="2840050"/>
            <a:ext cx="79266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1000"/>
              </a:spcAft>
              <a:buNone/>
            </a:pPr>
            <a:r>
              <a:rPr lang="en"/>
              <a:t>Click </a:t>
            </a:r>
            <a:r>
              <a:rPr lang="en" u="sng">
                <a:solidFill>
                  <a:schemeClr val="hlink"/>
                </a:solidFill>
                <a:hlinkClick r:id="rId3"/>
              </a:rPr>
              <a:t>HERE</a:t>
            </a:r>
            <a:r>
              <a:rPr lang="en"/>
              <a:t> to participate in our MA Gateway shared event!</a:t>
            </a:r>
            <a:endParaRPr/>
          </a:p>
        </p:txBody>
      </p:sp>
      <p:sp>
        <p:nvSpPr>
          <p:cNvPr id="541" name="Google Shape;541;p32"/>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Google Shape;546;p33"/>
          <p:cNvSpPr txBox="1"/>
          <p:nvPr>
            <p:ph idx="4294967295" type="ctrTitle"/>
          </p:nvPr>
        </p:nvSpPr>
        <p:spPr>
          <a:xfrm>
            <a:off x="685800" y="1507150"/>
            <a:ext cx="65937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FFFFFF"/>
                </a:solidFill>
              </a:rPr>
              <a:t>Thanks!</a:t>
            </a:r>
            <a:endParaRPr sz="6000">
              <a:solidFill>
                <a:srgbClr val="FFFFFF"/>
              </a:solidFill>
            </a:endParaRPr>
          </a:p>
        </p:txBody>
      </p:sp>
      <p:sp>
        <p:nvSpPr>
          <p:cNvPr id="547" name="Google Shape;547;p33"/>
          <p:cNvSpPr txBox="1"/>
          <p:nvPr>
            <p:ph idx="4294967295" type="subTitle"/>
          </p:nvPr>
        </p:nvSpPr>
        <p:spPr>
          <a:xfrm>
            <a:off x="685800" y="2401975"/>
            <a:ext cx="7698900" cy="176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600">
                <a:solidFill>
                  <a:srgbClr val="4A5C65"/>
                </a:solidFill>
              </a:rPr>
              <a:t>Any questions?</a:t>
            </a:r>
            <a:endParaRPr sz="3600">
              <a:solidFill>
                <a:srgbClr val="4A5C65"/>
              </a:solidFill>
            </a:endParaRPr>
          </a:p>
          <a:p>
            <a:pPr indent="0" lvl="0" marL="0" rtl="0" algn="l">
              <a:spcBef>
                <a:spcPts val="1000"/>
              </a:spcBef>
              <a:spcAft>
                <a:spcPts val="0"/>
              </a:spcAft>
              <a:buClr>
                <a:schemeClr val="dk1"/>
              </a:buClr>
              <a:buSzPts val="1100"/>
              <a:buFont typeface="Arial"/>
              <a:buNone/>
            </a:pPr>
            <a:r>
              <a:rPr lang="en">
                <a:solidFill>
                  <a:srgbClr val="4A5C65"/>
                </a:solidFill>
              </a:rPr>
              <a:t>You can find me at </a:t>
            </a:r>
            <a:r>
              <a:rPr lang="en" u="sng">
                <a:solidFill>
                  <a:srgbClr val="FC4067"/>
                </a:solidFill>
                <a:hlinkClick r:id="rId3"/>
              </a:rPr>
              <a:t>apuopolo@stonehamschools.org</a:t>
            </a:r>
            <a:endParaRPr>
              <a:solidFill>
                <a:srgbClr val="FC4067"/>
              </a:solidFill>
            </a:endParaRPr>
          </a:p>
          <a:p>
            <a:pPr indent="0" lvl="0" marL="0" rtl="0" algn="l">
              <a:spcBef>
                <a:spcPts val="1000"/>
              </a:spcBef>
              <a:spcAft>
                <a:spcPts val="0"/>
              </a:spcAft>
              <a:buClr>
                <a:schemeClr val="dk1"/>
              </a:buClr>
              <a:buSzPts val="1100"/>
              <a:buFont typeface="Arial"/>
              <a:buNone/>
            </a:pPr>
            <a:r>
              <a:rPr lang="en">
                <a:solidFill>
                  <a:srgbClr val="4A5C65"/>
                </a:solidFill>
              </a:rPr>
              <a:t>To join our Learning Teams </a:t>
            </a:r>
            <a:r>
              <a:rPr lang="en" u="sng">
                <a:solidFill>
                  <a:srgbClr val="FC4067"/>
                </a:solidFill>
                <a:hlinkClick r:id="rId4"/>
              </a:rPr>
              <a:t>https://tinyurl.com/learningteam-gateway</a:t>
            </a:r>
            <a:r>
              <a:rPr lang="en">
                <a:solidFill>
                  <a:srgbClr val="FC4067"/>
                </a:solidFill>
              </a:rPr>
              <a:t> </a:t>
            </a:r>
            <a:endParaRPr sz="3000">
              <a:solidFill>
                <a:srgbClr val="FC4067"/>
              </a:solidFill>
            </a:endParaRPr>
          </a:p>
          <a:p>
            <a:pPr indent="0" lvl="0" marL="0" rtl="0" algn="l">
              <a:spcBef>
                <a:spcPts val="1000"/>
              </a:spcBef>
              <a:spcAft>
                <a:spcPts val="0"/>
              </a:spcAft>
              <a:buClr>
                <a:schemeClr val="dk1"/>
              </a:buClr>
              <a:buSzPts val="1100"/>
              <a:buFont typeface="Arial"/>
              <a:buNone/>
            </a:pPr>
            <a:r>
              <a:rPr lang="en">
                <a:solidFill>
                  <a:srgbClr val="4A5C65"/>
                </a:solidFill>
              </a:rPr>
              <a:t>Check out the following slides to learn about upcoming events!</a:t>
            </a:r>
            <a:endParaRPr>
              <a:solidFill>
                <a:srgbClr val="4A5C65"/>
              </a:solidFill>
            </a:endParaRPr>
          </a:p>
          <a:p>
            <a:pPr indent="0" lvl="0" marL="0" rtl="0" algn="l">
              <a:spcBef>
                <a:spcPts val="1000"/>
              </a:spcBef>
              <a:spcAft>
                <a:spcPts val="1000"/>
              </a:spcAft>
              <a:buClr>
                <a:schemeClr val="dk1"/>
              </a:buClr>
              <a:buSzPts val="1100"/>
              <a:buFont typeface="Arial"/>
              <a:buNone/>
            </a:pPr>
            <a:r>
              <a:t/>
            </a:r>
            <a:endParaRPr>
              <a:solidFill>
                <a:srgbClr val="4A5C65"/>
              </a:solidFill>
            </a:endParaRPr>
          </a:p>
        </p:txBody>
      </p:sp>
      <p:sp>
        <p:nvSpPr>
          <p:cNvPr id="548" name="Google Shape;548;p33"/>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Google Shape;554;p34"/>
          <p:cNvSpPr txBox="1"/>
          <p:nvPr>
            <p:ph idx="12" type="sldNum"/>
          </p:nvPr>
        </p:nvSpPr>
        <p:spPr>
          <a:xfrm>
            <a:off x="8232555" y="4696611"/>
            <a:ext cx="4947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AEEF"/>
              </a:buClr>
              <a:buSzPts val="1200"/>
              <a:buFont typeface="Calibri"/>
              <a:buNone/>
            </a:pPr>
            <a:fld id="{00000000-1234-1234-1234-123412341234}" type="slidenum">
              <a:rPr b="0" i="0" lang="en" sz="1200" u="none" cap="none" strike="noStrike">
                <a:solidFill>
                  <a:srgbClr val="00AEEF"/>
                </a:solidFill>
                <a:latin typeface="Calibri"/>
                <a:ea typeface="Calibri"/>
                <a:cs typeface="Calibri"/>
                <a:sym typeface="Calibri"/>
              </a:rPr>
              <a:t>‹#›</a:t>
            </a:fld>
            <a:endParaRPr b="0" i="0" sz="1200" u="none" cap="none" strike="noStrike">
              <a:solidFill>
                <a:srgbClr val="00AEEF"/>
              </a:solidFill>
              <a:latin typeface="Calibri"/>
              <a:ea typeface="Calibri"/>
              <a:cs typeface="Calibri"/>
              <a:sym typeface="Calibri"/>
            </a:endParaRPr>
          </a:p>
        </p:txBody>
      </p:sp>
      <p:sp>
        <p:nvSpPr>
          <p:cNvPr id="555" name="Google Shape;555;p34"/>
          <p:cNvSpPr txBox="1"/>
          <p:nvPr>
            <p:ph idx="2" type="body"/>
          </p:nvPr>
        </p:nvSpPr>
        <p:spPr>
          <a:xfrm>
            <a:off x="445895" y="1056040"/>
            <a:ext cx="8281500" cy="286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2060"/>
              </a:buClr>
              <a:buSzPts val="1400"/>
              <a:buFont typeface="Arial"/>
              <a:buNone/>
            </a:pPr>
            <a:r>
              <a:t/>
            </a:r>
            <a:endParaRPr/>
          </a:p>
        </p:txBody>
      </p:sp>
      <p:pic>
        <p:nvPicPr>
          <p:cNvPr id="556" name="Google Shape;556;p34"/>
          <p:cNvPicPr preferRelativeResize="0"/>
          <p:nvPr/>
        </p:nvPicPr>
        <p:blipFill rotWithShape="1">
          <a:blip r:embed="rId3">
            <a:alphaModFix/>
          </a:blip>
          <a:srcRect b="0" l="0" r="0" t="0"/>
          <a:stretch/>
        </p:blipFill>
        <p:spPr>
          <a:xfrm>
            <a:off x="0" y="14785"/>
            <a:ext cx="3304307" cy="2202873"/>
          </a:xfrm>
          <a:prstGeom prst="rect">
            <a:avLst/>
          </a:prstGeom>
          <a:noFill/>
          <a:ln>
            <a:noFill/>
          </a:ln>
        </p:spPr>
      </p:pic>
      <p:pic>
        <p:nvPicPr>
          <p:cNvPr id="557" name="Google Shape;557;p34"/>
          <p:cNvPicPr preferRelativeResize="0"/>
          <p:nvPr/>
        </p:nvPicPr>
        <p:blipFill rotWithShape="1">
          <a:blip r:embed="rId4">
            <a:alphaModFix/>
          </a:blip>
          <a:srcRect b="4689" l="0" r="0" t="0"/>
          <a:stretch/>
        </p:blipFill>
        <p:spPr>
          <a:xfrm>
            <a:off x="4405745" y="23475"/>
            <a:ext cx="4738255" cy="2189789"/>
          </a:xfrm>
          <a:prstGeom prst="rect">
            <a:avLst/>
          </a:prstGeom>
          <a:noFill/>
          <a:ln>
            <a:noFill/>
          </a:ln>
        </p:spPr>
      </p:pic>
      <p:grpSp>
        <p:nvGrpSpPr>
          <p:cNvPr id="558" name="Google Shape;558;p34"/>
          <p:cNvGrpSpPr/>
          <p:nvPr/>
        </p:nvGrpSpPr>
        <p:grpSpPr>
          <a:xfrm>
            <a:off x="4666898" y="3087443"/>
            <a:ext cx="1656366" cy="360979"/>
            <a:chOff x="491741" y="2485324"/>
            <a:chExt cx="4358858" cy="996353"/>
          </a:xfrm>
        </p:grpSpPr>
        <p:pic>
          <p:nvPicPr>
            <p:cNvPr id="559" name="Google Shape;559;p34"/>
            <p:cNvPicPr preferRelativeResize="0"/>
            <p:nvPr/>
          </p:nvPicPr>
          <p:blipFill rotWithShape="1">
            <a:blip r:embed="rId5">
              <a:alphaModFix/>
            </a:blip>
            <a:srcRect b="0" l="0" r="0" t="0"/>
            <a:stretch/>
          </p:blipFill>
          <p:spPr>
            <a:xfrm>
              <a:off x="3377398" y="2485324"/>
              <a:ext cx="1473201" cy="902084"/>
            </a:xfrm>
            <a:prstGeom prst="rect">
              <a:avLst/>
            </a:prstGeom>
            <a:noFill/>
            <a:ln>
              <a:noFill/>
            </a:ln>
          </p:spPr>
        </p:pic>
        <p:pic>
          <p:nvPicPr>
            <p:cNvPr id="560" name="Google Shape;560;p34"/>
            <p:cNvPicPr preferRelativeResize="0"/>
            <p:nvPr/>
          </p:nvPicPr>
          <p:blipFill rotWithShape="1">
            <a:blip r:embed="rId6">
              <a:alphaModFix/>
            </a:blip>
            <a:srcRect b="0" l="0" r="0" t="0"/>
            <a:stretch/>
          </p:blipFill>
          <p:spPr>
            <a:xfrm>
              <a:off x="491741" y="2498677"/>
              <a:ext cx="2830359" cy="983000"/>
            </a:xfrm>
            <a:prstGeom prst="rect">
              <a:avLst/>
            </a:prstGeom>
            <a:noFill/>
            <a:ln>
              <a:noFill/>
            </a:ln>
          </p:spPr>
        </p:pic>
      </p:grpSp>
      <p:pic>
        <p:nvPicPr>
          <p:cNvPr descr="Image result for vecna robotics logo" id="561" name="Google Shape;561;p34"/>
          <p:cNvPicPr preferRelativeResize="0"/>
          <p:nvPr/>
        </p:nvPicPr>
        <p:blipFill rotWithShape="1">
          <a:blip r:embed="rId7">
            <a:alphaModFix/>
          </a:blip>
          <a:srcRect b="28908" l="0" r="0" t="26855"/>
          <a:stretch/>
        </p:blipFill>
        <p:spPr>
          <a:xfrm>
            <a:off x="256769" y="3650443"/>
            <a:ext cx="1787506" cy="593071"/>
          </a:xfrm>
          <a:prstGeom prst="rect">
            <a:avLst/>
          </a:prstGeom>
          <a:noFill/>
          <a:ln>
            <a:noFill/>
          </a:ln>
        </p:spPr>
      </p:pic>
      <p:pic>
        <p:nvPicPr>
          <p:cNvPr descr="Image result for piaggio fast forward logo" id="562" name="Google Shape;562;p34"/>
          <p:cNvPicPr preferRelativeResize="0"/>
          <p:nvPr/>
        </p:nvPicPr>
        <p:blipFill rotWithShape="1">
          <a:blip r:embed="rId8">
            <a:alphaModFix/>
          </a:blip>
          <a:srcRect b="0" l="0" r="0" t="0"/>
          <a:stretch/>
        </p:blipFill>
        <p:spPr>
          <a:xfrm>
            <a:off x="4679939" y="2257261"/>
            <a:ext cx="957779" cy="638518"/>
          </a:xfrm>
          <a:prstGeom prst="rect">
            <a:avLst/>
          </a:prstGeom>
          <a:noFill/>
          <a:ln>
            <a:noFill/>
          </a:ln>
        </p:spPr>
      </p:pic>
      <p:pic>
        <p:nvPicPr>
          <p:cNvPr descr="Image result for microsoft logo" id="563" name="Google Shape;563;p34"/>
          <p:cNvPicPr preferRelativeResize="0"/>
          <p:nvPr/>
        </p:nvPicPr>
        <p:blipFill rotWithShape="1">
          <a:blip r:embed="rId9">
            <a:alphaModFix/>
          </a:blip>
          <a:srcRect b="0" l="0" r="0" t="0"/>
          <a:stretch/>
        </p:blipFill>
        <p:spPr>
          <a:xfrm>
            <a:off x="92295" y="2999015"/>
            <a:ext cx="1736506" cy="538013"/>
          </a:xfrm>
          <a:prstGeom prst="rect">
            <a:avLst/>
          </a:prstGeom>
          <a:noFill/>
          <a:ln>
            <a:noFill/>
          </a:ln>
        </p:spPr>
      </p:pic>
      <p:pic>
        <p:nvPicPr>
          <p:cNvPr descr="Image result for autodesk logo" id="564" name="Google Shape;564;p34"/>
          <p:cNvPicPr preferRelativeResize="0"/>
          <p:nvPr/>
        </p:nvPicPr>
        <p:blipFill rotWithShape="1">
          <a:blip r:embed="rId10">
            <a:alphaModFix/>
          </a:blip>
          <a:srcRect b="0" l="0" r="0" t="0"/>
          <a:stretch/>
        </p:blipFill>
        <p:spPr>
          <a:xfrm>
            <a:off x="418176" y="2300693"/>
            <a:ext cx="615435" cy="615435"/>
          </a:xfrm>
          <a:prstGeom prst="rect">
            <a:avLst/>
          </a:prstGeom>
          <a:noFill/>
          <a:ln>
            <a:noFill/>
          </a:ln>
        </p:spPr>
      </p:pic>
      <p:pic>
        <p:nvPicPr>
          <p:cNvPr descr="Image result for cogo labs logo" id="565" name="Google Shape;565;p34"/>
          <p:cNvPicPr preferRelativeResize="0"/>
          <p:nvPr/>
        </p:nvPicPr>
        <p:blipFill rotWithShape="1">
          <a:blip r:embed="rId11">
            <a:alphaModFix/>
          </a:blip>
          <a:srcRect b="0" l="0" r="0" t="0"/>
          <a:stretch/>
        </p:blipFill>
        <p:spPr>
          <a:xfrm>
            <a:off x="4684841" y="3650443"/>
            <a:ext cx="1198260" cy="629086"/>
          </a:xfrm>
          <a:prstGeom prst="rect">
            <a:avLst/>
          </a:prstGeom>
          <a:noFill/>
          <a:ln>
            <a:noFill/>
          </a:ln>
        </p:spPr>
      </p:pic>
      <p:pic>
        <p:nvPicPr>
          <p:cNvPr descr="Image result for philips healthcare logo" id="566" name="Google Shape;566;p34"/>
          <p:cNvPicPr preferRelativeResize="0"/>
          <p:nvPr/>
        </p:nvPicPr>
        <p:blipFill rotWithShape="1">
          <a:blip r:embed="rId12">
            <a:alphaModFix/>
          </a:blip>
          <a:srcRect b="0" l="0" r="0" t="0"/>
          <a:stretch/>
        </p:blipFill>
        <p:spPr>
          <a:xfrm>
            <a:off x="4849592" y="4376991"/>
            <a:ext cx="619339" cy="766509"/>
          </a:xfrm>
          <a:prstGeom prst="rect">
            <a:avLst/>
          </a:prstGeom>
          <a:noFill/>
          <a:ln>
            <a:noFill/>
          </a:ln>
        </p:spPr>
      </p:pic>
      <p:sp>
        <p:nvSpPr>
          <p:cNvPr id="567" name="Google Shape;567;p34"/>
          <p:cNvSpPr/>
          <p:nvPr/>
        </p:nvSpPr>
        <p:spPr>
          <a:xfrm>
            <a:off x="12807" y="1121663"/>
            <a:ext cx="7655100" cy="11004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8" name="Google Shape;568;p34"/>
          <p:cNvSpPr txBox="1"/>
          <p:nvPr>
            <p:ph type="title"/>
          </p:nvPr>
        </p:nvSpPr>
        <p:spPr>
          <a:xfrm>
            <a:off x="583" y="1128197"/>
            <a:ext cx="7667400" cy="1136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5400"/>
              <a:buFont typeface="Calibri"/>
              <a:buNone/>
            </a:pPr>
            <a:r>
              <a:rPr lang="en" sz="3000">
                <a:solidFill>
                  <a:schemeClr val="lt1"/>
                </a:solidFill>
              </a:rPr>
              <a:t>Teacher Industry Visits with Learning Teams</a:t>
            </a:r>
            <a:endParaRPr sz="3000">
              <a:solidFill>
                <a:schemeClr val="lt1"/>
              </a:solidFill>
            </a:endParaRPr>
          </a:p>
        </p:txBody>
      </p:sp>
      <p:sp>
        <p:nvSpPr>
          <p:cNvPr id="569" name="Google Shape;569;p34"/>
          <p:cNvSpPr txBox="1"/>
          <p:nvPr/>
        </p:nvSpPr>
        <p:spPr>
          <a:xfrm>
            <a:off x="1238755" y="2358705"/>
            <a:ext cx="28992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HS Eng: 11/5 12-3pm</a:t>
            </a:r>
            <a:endParaRPr b="1" i="0" sz="2400" u="none" cap="none" strike="noStrike">
              <a:solidFill>
                <a:srgbClr val="000000"/>
              </a:solidFill>
              <a:latin typeface="Calibri"/>
              <a:ea typeface="Calibri"/>
              <a:cs typeface="Calibri"/>
              <a:sym typeface="Calibri"/>
            </a:endParaRPr>
          </a:p>
        </p:txBody>
      </p:sp>
      <p:sp>
        <p:nvSpPr>
          <p:cNvPr id="570" name="Google Shape;570;p34"/>
          <p:cNvSpPr txBox="1"/>
          <p:nvPr/>
        </p:nvSpPr>
        <p:spPr>
          <a:xfrm>
            <a:off x="1644840" y="3091854"/>
            <a:ext cx="30087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MS CS: 11/6 5:30-8pm</a:t>
            </a:r>
            <a:endParaRPr b="1" i="0" sz="2400" u="none" cap="none" strike="noStrike">
              <a:solidFill>
                <a:srgbClr val="000000"/>
              </a:solidFill>
              <a:latin typeface="Calibri"/>
              <a:ea typeface="Calibri"/>
              <a:cs typeface="Calibri"/>
              <a:sym typeface="Calibri"/>
            </a:endParaRPr>
          </a:p>
        </p:txBody>
      </p:sp>
      <p:sp>
        <p:nvSpPr>
          <p:cNvPr id="571" name="Google Shape;571;p34"/>
          <p:cNvSpPr txBox="1"/>
          <p:nvPr/>
        </p:nvSpPr>
        <p:spPr>
          <a:xfrm>
            <a:off x="5828019" y="4472438"/>
            <a:ext cx="28992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HS Bio: Nov/Dec</a:t>
            </a:r>
            <a:endParaRPr b="1" i="0" sz="2400" u="none" cap="none" strike="noStrike">
              <a:solidFill>
                <a:srgbClr val="000000"/>
              </a:solidFill>
              <a:latin typeface="Calibri"/>
              <a:ea typeface="Calibri"/>
              <a:cs typeface="Calibri"/>
              <a:sym typeface="Calibri"/>
            </a:endParaRPr>
          </a:p>
        </p:txBody>
      </p:sp>
      <p:sp>
        <p:nvSpPr>
          <p:cNvPr id="572" name="Google Shape;572;p34"/>
          <p:cNvSpPr txBox="1"/>
          <p:nvPr/>
        </p:nvSpPr>
        <p:spPr>
          <a:xfrm>
            <a:off x="2044275" y="3791862"/>
            <a:ext cx="30087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AR: 11/14 1-3pm</a:t>
            </a:r>
            <a:endParaRPr b="1" i="0" sz="2400" u="none" cap="none" strike="noStrike">
              <a:solidFill>
                <a:srgbClr val="000000"/>
              </a:solidFill>
              <a:latin typeface="Calibri"/>
              <a:ea typeface="Calibri"/>
              <a:cs typeface="Calibri"/>
              <a:sym typeface="Calibri"/>
            </a:endParaRPr>
          </a:p>
        </p:txBody>
      </p:sp>
      <p:sp>
        <p:nvSpPr>
          <p:cNvPr id="573" name="Google Shape;573;p34"/>
          <p:cNvSpPr txBox="1"/>
          <p:nvPr/>
        </p:nvSpPr>
        <p:spPr>
          <a:xfrm>
            <a:off x="5956977" y="2372598"/>
            <a:ext cx="30087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Launch: 11/21 4-6pm</a:t>
            </a:r>
            <a:endParaRPr b="1" i="0" sz="2400" u="none" cap="none" strike="noStrike">
              <a:solidFill>
                <a:srgbClr val="000000"/>
              </a:solidFill>
              <a:latin typeface="Calibri"/>
              <a:ea typeface="Calibri"/>
              <a:cs typeface="Calibri"/>
              <a:sym typeface="Calibri"/>
            </a:endParaRPr>
          </a:p>
        </p:txBody>
      </p:sp>
      <p:sp>
        <p:nvSpPr>
          <p:cNvPr id="574" name="Google Shape;574;p34"/>
          <p:cNvSpPr txBox="1"/>
          <p:nvPr/>
        </p:nvSpPr>
        <p:spPr>
          <a:xfrm>
            <a:off x="6344414" y="3042979"/>
            <a:ext cx="30087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DM: 11/22 9am-1pm</a:t>
            </a:r>
            <a:endParaRPr b="1" i="0" sz="2400" u="none" cap="none" strike="noStrike">
              <a:solidFill>
                <a:srgbClr val="000000"/>
              </a:solidFill>
              <a:latin typeface="Calibri"/>
              <a:ea typeface="Calibri"/>
              <a:cs typeface="Calibri"/>
              <a:sym typeface="Calibri"/>
            </a:endParaRPr>
          </a:p>
        </p:txBody>
      </p:sp>
      <p:sp>
        <p:nvSpPr>
          <p:cNvPr id="575" name="Google Shape;575;p34"/>
          <p:cNvSpPr txBox="1"/>
          <p:nvPr/>
        </p:nvSpPr>
        <p:spPr>
          <a:xfrm>
            <a:off x="6365722" y="3756247"/>
            <a:ext cx="3008700" cy="3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Calibri"/>
              <a:buNone/>
            </a:pPr>
            <a:r>
              <a:rPr b="1" i="0" lang="en" sz="2400" u="none" cap="none" strike="noStrike">
                <a:solidFill>
                  <a:srgbClr val="000000"/>
                </a:solidFill>
                <a:latin typeface="Calibri"/>
                <a:ea typeface="Calibri"/>
                <a:cs typeface="Calibri"/>
                <a:sym typeface="Calibri"/>
              </a:rPr>
              <a:t>CS: 11/26 10am-1pm</a:t>
            </a:r>
            <a:endParaRPr b="1" i="0" sz="2400" u="none" cap="none" strike="noStrike">
              <a:solidFill>
                <a:srgbClr val="000000"/>
              </a:solidFill>
              <a:latin typeface="Calibri"/>
              <a:ea typeface="Calibri"/>
              <a:cs typeface="Calibri"/>
              <a:sym typeface="Calibri"/>
            </a:endParaRPr>
          </a:p>
        </p:txBody>
      </p:sp>
      <p:pic>
        <p:nvPicPr>
          <p:cNvPr id="576" name="Google Shape;576;p34"/>
          <p:cNvPicPr preferRelativeResize="0"/>
          <p:nvPr/>
        </p:nvPicPr>
        <p:blipFill rotWithShape="1">
          <a:blip r:embed="rId13">
            <a:alphaModFix/>
          </a:blip>
          <a:srcRect b="0" l="0" r="0" t="0"/>
          <a:stretch/>
        </p:blipFill>
        <p:spPr>
          <a:xfrm>
            <a:off x="7669711" y="1150649"/>
            <a:ext cx="1080268" cy="1080268"/>
          </a:xfrm>
          <a:prstGeom prst="rect">
            <a:avLst/>
          </a:prstGeom>
          <a:noFill/>
          <a:ln>
            <a:noFill/>
          </a:ln>
        </p:spPr>
      </p:pic>
      <p:sp>
        <p:nvSpPr>
          <p:cNvPr id="577" name="Google Shape;577;p34"/>
          <p:cNvSpPr txBox="1"/>
          <p:nvPr/>
        </p:nvSpPr>
        <p:spPr>
          <a:xfrm>
            <a:off x="12800" y="4392575"/>
            <a:ext cx="4640700" cy="623400"/>
          </a:xfrm>
          <a:prstGeom prst="rect">
            <a:avLst/>
          </a:prstGeom>
          <a:solidFill>
            <a:schemeClr val="accent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EF"/>
              </a:buClr>
              <a:buSzPts val="2400"/>
              <a:buFont typeface="Calibri"/>
              <a:buNone/>
            </a:pPr>
            <a:r>
              <a:rPr b="0" i="0" lang="en" sz="2400" u="none" cap="none" strike="noStrike">
                <a:solidFill>
                  <a:srgbClr val="0036EF"/>
                </a:solidFill>
                <a:latin typeface="Calibri"/>
                <a:ea typeface="Calibri"/>
                <a:cs typeface="Calibri"/>
                <a:sym typeface="Calibri"/>
              </a:rPr>
              <a:t>Sign Up: </a:t>
            </a:r>
            <a:r>
              <a:rPr b="1" i="0" lang="en" sz="2400" u="none" cap="none" strike="noStrike">
                <a:solidFill>
                  <a:srgbClr val="0036EF"/>
                </a:solidFill>
                <a:latin typeface="Calibri"/>
                <a:ea typeface="Calibri"/>
                <a:cs typeface="Calibri"/>
                <a:sym typeface="Calibri"/>
              </a:rPr>
              <a:t>bit.ly/LT_Industry_Fall</a:t>
            </a:r>
            <a:endParaRPr b="1" i="0" sz="2400" u="none" cap="none" strike="noStrike">
              <a:solidFill>
                <a:srgbClr val="0036E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1" name="Shape 581"/>
        <p:cNvGrpSpPr/>
        <p:nvPr/>
      </p:nvGrpSpPr>
      <p:grpSpPr>
        <a:xfrm>
          <a:off x="0" y="0"/>
          <a:ext cx="0" cy="0"/>
          <a:chOff x="0" y="0"/>
          <a:chExt cx="0" cy="0"/>
        </a:xfrm>
      </p:grpSpPr>
      <p:sp>
        <p:nvSpPr>
          <p:cNvPr id="582" name="Google Shape;582;p35"/>
          <p:cNvSpPr txBox="1"/>
          <p:nvPr>
            <p:ph type="title"/>
          </p:nvPr>
        </p:nvSpPr>
        <p:spPr>
          <a:xfrm>
            <a:off x="465072" y="228436"/>
            <a:ext cx="8246400" cy="7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800"/>
              <a:buFont typeface="Calibri"/>
              <a:buNone/>
            </a:pPr>
            <a:r>
              <a:rPr lang="en"/>
              <a:t>2019-2020 Authentic Audience Opportunities</a:t>
            </a:r>
            <a:endParaRPr/>
          </a:p>
        </p:txBody>
      </p:sp>
      <p:sp>
        <p:nvSpPr>
          <p:cNvPr id="583" name="Google Shape;583;p35"/>
          <p:cNvSpPr txBox="1"/>
          <p:nvPr>
            <p:ph idx="1" type="body"/>
          </p:nvPr>
        </p:nvSpPr>
        <p:spPr>
          <a:xfrm>
            <a:off x="465072" y="498872"/>
            <a:ext cx="8281500" cy="26475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chemeClr val="dk1"/>
              </a:buClr>
              <a:buSzPts val="1400"/>
              <a:buFont typeface="Arial"/>
              <a:buChar char="•"/>
            </a:pPr>
            <a:r>
              <a:rPr lang="en"/>
              <a:t>Online Industry Challenges</a:t>
            </a:r>
            <a:endParaRPr/>
          </a:p>
          <a:p>
            <a:pPr indent="-285750" lvl="1" marL="742950" rtl="0" algn="l">
              <a:lnSpc>
                <a:spcPct val="90000"/>
              </a:lnSpc>
              <a:spcBef>
                <a:spcPts val="1500"/>
              </a:spcBef>
              <a:spcAft>
                <a:spcPts val="0"/>
              </a:spcAft>
              <a:buClr>
                <a:schemeClr val="dk1"/>
              </a:buClr>
              <a:buSzPts val="1400"/>
              <a:buChar char="o"/>
            </a:pPr>
            <a:r>
              <a:rPr lang="en"/>
              <a:t>App Creators: Germ Fighters App Design</a:t>
            </a:r>
            <a:endParaRPr/>
          </a:p>
          <a:p>
            <a:pPr indent="-171450" lvl="2" marL="1085850" rtl="0" algn="l">
              <a:lnSpc>
                <a:spcPct val="90000"/>
              </a:lnSpc>
              <a:spcBef>
                <a:spcPts val="500"/>
              </a:spcBef>
              <a:spcAft>
                <a:spcPts val="0"/>
              </a:spcAft>
              <a:buClr>
                <a:schemeClr val="dk1"/>
              </a:buClr>
              <a:buSzPts val="1200"/>
              <a:buChar char="▪"/>
            </a:pPr>
            <a:r>
              <a:rPr lang="en"/>
              <a:t>11/20 &amp;  4/29</a:t>
            </a:r>
            <a:endParaRPr/>
          </a:p>
          <a:p>
            <a:pPr indent="-285750" lvl="1" marL="742950" rtl="0" algn="l">
              <a:lnSpc>
                <a:spcPct val="90000"/>
              </a:lnSpc>
              <a:spcBef>
                <a:spcPts val="500"/>
              </a:spcBef>
              <a:spcAft>
                <a:spcPts val="0"/>
              </a:spcAft>
              <a:buClr>
                <a:schemeClr val="dk1"/>
              </a:buClr>
              <a:buSzPts val="1400"/>
              <a:buChar char="o"/>
            </a:pPr>
            <a:r>
              <a:rPr lang="en"/>
              <a:t>AR: Automation Through Programming</a:t>
            </a:r>
            <a:endParaRPr/>
          </a:p>
          <a:p>
            <a:pPr indent="0" lvl="1" marL="457200" rtl="0" algn="l">
              <a:lnSpc>
                <a:spcPct val="90000"/>
              </a:lnSpc>
              <a:spcBef>
                <a:spcPts val="500"/>
              </a:spcBef>
              <a:spcAft>
                <a:spcPts val="0"/>
              </a:spcAft>
              <a:buClr>
                <a:schemeClr val="dk1"/>
              </a:buClr>
              <a:buSzPts val="1400"/>
              <a:buNone/>
            </a:pPr>
            <a:r>
              <a:rPr lang="en"/>
              <a:t>	1/22</a:t>
            </a:r>
            <a:endParaRPr/>
          </a:p>
          <a:p>
            <a:pPr indent="-285750" lvl="1" marL="742950" rtl="0" algn="l">
              <a:lnSpc>
                <a:spcPct val="90000"/>
              </a:lnSpc>
              <a:spcBef>
                <a:spcPts val="500"/>
              </a:spcBef>
              <a:spcAft>
                <a:spcPts val="0"/>
              </a:spcAft>
              <a:buClr>
                <a:schemeClr val="dk1"/>
              </a:buClr>
              <a:buSzPts val="1400"/>
              <a:buChar char="o"/>
            </a:pPr>
            <a:r>
              <a:rPr lang="en"/>
              <a:t>CSIM: Blinking Sign</a:t>
            </a:r>
            <a:endParaRPr/>
          </a:p>
          <a:p>
            <a:pPr indent="-171450" lvl="2" marL="1085850" rtl="0" algn="l">
              <a:lnSpc>
                <a:spcPct val="90000"/>
              </a:lnSpc>
              <a:spcBef>
                <a:spcPts val="500"/>
              </a:spcBef>
              <a:spcAft>
                <a:spcPts val="0"/>
              </a:spcAft>
              <a:buClr>
                <a:schemeClr val="dk1"/>
              </a:buClr>
              <a:buSzPts val="1200"/>
              <a:buChar char="▪"/>
            </a:pPr>
            <a:r>
              <a:rPr lang="en"/>
              <a:t>11/20 &amp; 3/25</a:t>
            </a:r>
            <a:endParaRPr/>
          </a:p>
          <a:p>
            <a:pPr indent="-285750" lvl="1" marL="742950" rtl="0" algn="l">
              <a:lnSpc>
                <a:spcPct val="90000"/>
              </a:lnSpc>
              <a:spcBef>
                <a:spcPts val="500"/>
              </a:spcBef>
              <a:spcAft>
                <a:spcPts val="0"/>
              </a:spcAft>
              <a:buClr>
                <a:schemeClr val="dk1"/>
              </a:buClr>
              <a:buSzPts val="1400"/>
              <a:buChar char="o"/>
            </a:pPr>
            <a:r>
              <a:rPr lang="en"/>
              <a:t>DM: Foot Orthosis Instant Challenge</a:t>
            </a:r>
            <a:endParaRPr/>
          </a:p>
          <a:p>
            <a:pPr indent="-171450" lvl="2" marL="1085850" rtl="0" algn="l">
              <a:lnSpc>
                <a:spcPct val="90000"/>
              </a:lnSpc>
              <a:spcBef>
                <a:spcPts val="500"/>
              </a:spcBef>
              <a:spcAft>
                <a:spcPts val="0"/>
              </a:spcAft>
              <a:buClr>
                <a:schemeClr val="dk1"/>
              </a:buClr>
              <a:buSzPts val="1200"/>
              <a:buChar char="▪"/>
            </a:pPr>
            <a:r>
              <a:rPr lang="en"/>
              <a:t>11/20 &amp; 3/25</a:t>
            </a:r>
            <a:endParaRPr/>
          </a:p>
          <a:p>
            <a:pPr indent="0" lvl="1" marL="457200" rtl="0" algn="l">
              <a:lnSpc>
                <a:spcPct val="90000"/>
              </a:lnSpc>
              <a:spcBef>
                <a:spcPts val="500"/>
              </a:spcBef>
              <a:spcAft>
                <a:spcPts val="0"/>
              </a:spcAft>
              <a:buClr>
                <a:schemeClr val="dk1"/>
              </a:buClr>
              <a:buSzPts val="1400"/>
              <a:buNone/>
            </a:pPr>
            <a:r>
              <a:t/>
            </a:r>
            <a:endParaRPr/>
          </a:p>
          <a:p>
            <a:pPr indent="-285750" lvl="0" marL="285750" rtl="0" algn="l">
              <a:lnSpc>
                <a:spcPct val="100000"/>
              </a:lnSpc>
              <a:spcBef>
                <a:spcPts val="0"/>
              </a:spcBef>
              <a:spcAft>
                <a:spcPts val="0"/>
              </a:spcAft>
              <a:buClr>
                <a:schemeClr val="dk1"/>
              </a:buClr>
              <a:buSzPts val="1400"/>
              <a:buFont typeface="Arial"/>
              <a:buChar char="•"/>
            </a:pPr>
            <a:r>
              <a:rPr lang="en"/>
              <a:t>In-Person Student Events</a:t>
            </a:r>
            <a:endParaRPr/>
          </a:p>
          <a:p>
            <a:pPr indent="0" lvl="0" marL="0" rtl="0" algn="l">
              <a:lnSpc>
                <a:spcPct val="100000"/>
              </a:lnSpc>
              <a:spcBef>
                <a:spcPts val="1000"/>
              </a:spcBef>
              <a:spcAft>
                <a:spcPts val="0"/>
              </a:spcAft>
              <a:buClr>
                <a:schemeClr val="dk1"/>
              </a:buClr>
              <a:buSzPts val="1400"/>
              <a:buNone/>
            </a:pPr>
            <a:r>
              <a:t/>
            </a:r>
            <a:endParaRPr/>
          </a:p>
          <a:p>
            <a:pPr indent="0" lvl="0" marL="0" rtl="0" algn="l">
              <a:lnSpc>
                <a:spcPct val="100000"/>
              </a:lnSpc>
              <a:spcBef>
                <a:spcPts val="1000"/>
              </a:spcBef>
              <a:spcAft>
                <a:spcPts val="0"/>
              </a:spcAft>
              <a:buClr>
                <a:schemeClr val="dk1"/>
              </a:buClr>
              <a:buSzPts val="1400"/>
              <a:buNone/>
            </a:pPr>
            <a:r>
              <a:t/>
            </a:r>
            <a:endParaRPr/>
          </a:p>
        </p:txBody>
      </p:sp>
      <p:sp>
        <p:nvSpPr>
          <p:cNvPr id="584" name="Google Shape;584;p35"/>
          <p:cNvSpPr txBox="1"/>
          <p:nvPr>
            <p:ph idx="12" type="sldNum"/>
          </p:nvPr>
        </p:nvSpPr>
        <p:spPr>
          <a:xfrm>
            <a:off x="8232555" y="4696611"/>
            <a:ext cx="4947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pic>
        <p:nvPicPr>
          <p:cNvPr id="585" name="Google Shape;585;p35"/>
          <p:cNvPicPr preferRelativeResize="0"/>
          <p:nvPr/>
        </p:nvPicPr>
        <p:blipFill rotWithShape="1">
          <a:blip r:embed="rId3">
            <a:alphaModFix/>
          </a:blip>
          <a:srcRect b="0" l="0" r="0" t="0"/>
          <a:stretch/>
        </p:blipFill>
        <p:spPr>
          <a:xfrm>
            <a:off x="6483580" y="3082666"/>
            <a:ext cx="1413138" cy="1344403"/>
          </a:xfrm>
          <a:prstGeom prst="rect">
            <a:avLst/>
          </a:prstGeom>
          <a:noFill/>
          <a:ln>
            <a:noFill/>
          </a:ln>
        </p:spPr>
      </p:pic>
      <p:pic>
        <p:nvPicPr>
          <p:cNvPr id="586" name="Google Shape;586;p35"/>
          <p:cNvPicPr preferRelativeResize="0"/>
          <p:nvPr/>
        </p:nvPicPr>
        <p:blipFill rotWithShape="1">
          <a:blip r:embed="rId4">
            <a:alphaModFix/>
          </a:blip>
          <a:srcRect b="0" l="0" r="0" t="0"/>
          <a:stretch/>
        </p:blipFill>
        <p:spPr>
          <a:xfrm>
            <a:off x="3759314" y="3013878"/>
            <a:ext cx="1678209" cy="1379161"/>
          </a:xfrm>
          <a:prstGeom prst="rect">
            <a:avLst/>
          </a:prstGeom>
          <a:noFill/>
          <a:ln>
            <a:noFill/>
          </a:ln>
        </p:spPr>
      </p:pic>
      <p:sp>
        <p:nvSpPr>
          <p:cNvPr id="587" name="Google Shape;587;p35"/>
          <p:cNvSpPr/>
          <p:nvPr/>
        </p:nvSpPr>
        <p:spPr>
          <a:xfrm>
            <a:off x="1035048" y="3009035"/>
            <a:ext cx="2237700" cy="1383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 sz="1800" u="none" cap="none" strike="noStrike">
                <a:solidFill>
                  <a:srgbClr val="7F7F7F"/>
                </a:solidFill>
                <a:latin typeface="Calibri"/>
                <a:ea typeface="Calibri"/>
                <a:cs typeface="Calibri"/>
                <a:sym typeface="Calibri"/>
              </a:rPr>
              <a:t>Middle School Computer Science Innovators Showcase @ Microsoft NERD Center</a:t>
            </a:r>
            <a:endParaRPr b="1" i="0" sz="1800" u="none" cap="none" strike="noStrike">
              <a:solidFill>
                <a:srgbClr val="7F7F7F"/>
              </a:solidFill>
              <a:latin typeface="Calibri"/>
              <a:ea typeface="Calibri"/>
              <a:cs typeface="Calibri"/>
              <a:sym typeface="Calibri"/>
            </a:endParaRPr>
          </a:p>
        </p:txBody>
      </p:sp>
      <p:sp>
        <p:nvSpPr>
          <p:cNvPr id="588" name="Google Shape;588;p35"/>
          <p:cNvSpPr/>
          <p:nvPr/>
        </p:nvSpPr>
        <p:spPr>
          <a:xfrm>
            <a:off x="1035048" y="2634095"/>
            <a:ext cx="2258400" cy="375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chemeClr val="lt1"/>
                </a:solidFill>
                <a:latin typeface="Calibri"/>
                <a:ea typeface="Calibri"/>
                <a:cs typeface="Calibri"/>
                <a:sym typeface="Calibri"/>
              </a:rPr>
              <a:t>January 29</a:t>
            </a:r>
            <a:r>
              <a:rPr b="0" baseline="30000" i="0" lang="en" sz="1800" u="none" cap="none" strike="noStrike">
                <a:solidFill>
                  <a:schemeClr val="lt1"/>
                </a:solidFill>
                <a:latin typeface="Calibri"/>
                <a:ea typeface="Calibri"/>
                <a:cs typeface="Calibri"/>
                <a:sym typeface="Calibri"/>
              </a:rPr>
              <a:t>th</a:t>
            </a:r>
            <a:r>
              <a:rPr b="0" i="0" lang="en"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589" name="Google Shape;589;p35"/>
          <p:cNvSpPr/>
          <p:nvPr/>
        </p:nvSpPr>
        <p:spPr>
          <a:xfrm>
            <a:off x="3741589" y="2638938"/>
            <a:ext cx="2258400" cy="375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chemeClr val="lt1"/>
                </a:solidFill>
                <a:latin typeface="Calibri"/>
                <a:ea typeface="Calibri"/>
                <a:cs typeface="Calibri"/>
                <a:sym typeface="Calibri"/>
              </a:rPr>
              <a:t>May 6</a:t>
            </a:r>
            <a:r>
              <a:rPr b="0" baseline="30000" i="0" lang="en" sz="1800" u="none" cap="none" strike="noStrike">
                <a:solidFill>
                  <a:schemeClr val="lt1"/>
                </a:solidFill>
                <a:latin typeface="Calibri"/>
                <a:ea typeface="Calibri"/>
                <a:cs typeface="Calibri"/>
                <a:sym typeface="Calibri"/>
              </a:rPr>
              <a:t>th</a:t>
            </a:r>
            <a:r>
              <a:rPr b="0" i="0" lang="en" sz="1800" u="none" cap="none" strike="noStrike">
                <a:solidFill>
                  <a:schemeClr val="lt1"/>
                </a:solidFill>
                <a:latin typeface="Calibri"/>
                <a:ea typeface="Calibri"/>
                <a:cs typeface="Calibri"/>
                <a:sym typeface="Calibri"/>
              </a:rPr>
              <a:t> </a:t>
            </a:r>
            <a:endParaRPr b="0" i="0" sz="1800" u="none" cap="none" strike="noStrike">
              <a:solidFill>
                <a:schemeClr val="lt1"/>
              </a:solidFill>
              <a:latin typeface="Calibri"/>
              <a:ea typeface="Calibri"/>
              <a:cs typeface="Calibri"/>
              <a:sym typeface="Calibri"/>
            </a:endParaRPr>
          </a:p>
        </p:txBody>
      </p:sp>
      <p:sp>
        <p:nvSpPr>
          <p:cNvPr id="590" name="Google Shape;590;p35"/>
          <p:cNvSpPr/>
          <p:nvPr/>
        </p:nvSpPr>
        <p:spPr>
          <a:xfrm>
            <a:off x="6221535" y="2625655"/>
            <a:ext cx="2258400" cy="375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 sz="1800" u="none" cap="none" strike="noStrike">
                <a:solidFill>
                  <a:schemeClr val="lt1"/>
                </a:solidFill>
                <a:latin typeface="Calibri"/>
                <a:ea typeface="Calibri"/>
                <a:cs typeface="Calibri"/>
                <a:sym typeface="Calibri"/>
              </a:rPr>
              <a:t>June 3rd</a:t>
            </a:r>
            <a:endParaRPr b="0" i="0" sz="1800" u="none" cap="none" strike="noStrike">
              <a:solidFill>
                <a:schemeClr val="lt1"/>
              </a:solidFill>
              <a:latin typeface="Calibri"/>
              <a:ea typeface="Calibri"/>
              <a:cs typeface="Calibri"/>
              <a:sym typeface="Calibri"/>
            </a:endParaRPr>
          </a:p>
        </p:txBody>
      </p:sp>
      <p:pic>
        <p:nvPicPr>
          <p:cNvPr id="591" name="Google Shape;591;p35"/>
          <p:cNvPicPr preferRelativeResize="0"/>
          <p:nvPr/>
        </p:nvPicPr>
        <p:blipFill rotWithShape="1">
          <a:blip r:embed="rId5">
            <a:alphaModFix/>
          </a:blip>
          <a:srcRect b="0" l="0" r="0" t="0"/>
          <a:stretch/>
        </p:blipFill>
        <p:spPr>
          <a:xfrm>
            <a:off x="4995764" y="758109"/>
            <a:ext cx="2231724" cy="11158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24"/>
          <p:cNvSpPr txBox="1"/>
          <p:nvPr>
            <p:ph idx="4294967295" type="ctrTitle"/>
          </p:nvPr>
        </p:nvSpPr>
        <p:spPr>
          <a:xfrm>
            <a:off x="685800" y="1507150"/>
            <a:ext cx="65937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solidFill>
                  <a:srgbClr val="FFB600"/>
                </a:solidFill>
              </a:rPr>
              <a:t>Hello!</a:t>
            </a:r>
            <a:endParaRPr sz="6000">
              <a:solidFill>
                <a:srgbClr val="FFB600"/>
              </a:solidFill>
            </a:endParaRPr>
          </a:p>
        </p:txBody>
      </p:sp>
      <p:sp>
        <p:nvSpPr>
          <p:cNvPr id="462" name="Google Shape;462;p24"/>
          <p:cNvSpPr txBox="1"/>
          <p:nvPr>
            <p:ph idx="4294967295" type="subTitle"/>
          </p:nvPr>
        </p:nvSpPr>
        <p:spPr>
          <a:xfrm>
            <a:off x="685800" y="2401975"/>
            <a:ext cx="6593700" cy="2258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3600">
                <a:solidFill>
                  <a:srgbClr val="FFFFFF"/>
                </a:solidFill>
              </a:rPr>
              <a:t>I am Ashley Puopolo</a:t>
            </a:r>
            <a:endParaRPr sz="3600">
              <a:solidFill>
                <a:srgbClr val="FFFFFF"/>
              </a:solidFill>
            </a:endParaRPr>
          </a:p>
          <a:p>
            <a:pPr indent="0" lvl="0" marL="0" rtl="0" algn="l">
              <a:spcBef>
                <a:spcPts val="1000"/>
              </a:spcBef>
              <a:spcAft>
                <a:spcPts val="0"/>
              </a:spcAft>
              <a:buClr>
                <a:schemeClr val="dk1"/>
              </a:buClr>
              <a:buSzPts val="1100"/>
              <a:buFont typeface="Arial"/>
              <a:buNone/>
            </a:pPr>
            <a:r>
              <a:rPr lang="en">
                <a:solidFill>
                  <a:srgbClr val="FFFFFF"/>
                </a:solidFill>
              </a:rPr>
              <a:t>I am here to help!</a:t>
            </a:r>
            <a:endParaRPr>
              <a:solidFill>
                <a:srgbClr val="FFFFFF"/>
              </a:solidFill>
            </a:endParaRPr>
          </a:p>
          <a:p>
            <a:pPr indent="0" lvl="0" marL="0" rtl="0" algn="l">
              <a:spcBef>
                <a:spcPts val="1000"/>
              </a:spcBef>
              <a:spcAft>
                <a:spcPts val="0"/>
              </a:spcAft>
              <a:buClr>
                <a:schemeClr val="dk1"/>
              </a:buClr>
              <a:buSzPts val="1100"/>
              <a:buFont typeface="Arial"/>
              <a:buNone/>
            </a:pPr>
            <a:r>
              <a:rPr lang="en">
                <a:solidFill>
                  <a:srgbClr val="FFFFFF"/>
                </a:solidFill>
              </a:rPr>
              <a:t>You can find me at </a:t>
            </a:r>
            <a:r>
              <a:rPr lang="en" u="sng">
                <a:solidFill>
                  <a:schemeClr val="hlink"/>
                </a:solidFill>
                <a:hlinkClick r:id="rId3"/>
              </a:rPr>
              <a:t>apuopolo@stonehamschools.org</a:t>
            </a:r>
            <a:endParaRPr b="1" i="1" sz="1100">
              <a:solidFill>
                <a:srgbClr val="A64D79"/>
              </a:solidFill>
              <a:latin typeface="Comic Sans MS"/>
              <a:ea typeface="Comic Sans MS"/>
              <a:cs typeface="Comic Sans MS"/>
              <a:sym typeface="Comic Sans MS"/>
            </a:endParaRPr>
          </a:p>
          <a:p>
            <a:pPr indent="0" lvl="0" marL="0" rtl="0" algn="l">
              <a:lnSpc>
                <a:spcPct val="138000"/>
              </a:lnSpc>
              <a:spcBef>
                <a:spcPts val="1000"/>
              </a:spcBef>
              <a:spcAft>
                <a:spcPts val="0"/>
              </a:spcAft>
              <a:buNone/>
            </a:pPr>
            <a:r>
              <a:rPr b="1" i="1" lang="en" sz="1200">
                <a:solidFill>
                  <a:srgbClr val="D9D9D9"/>
                </a:solidFill>
                <a:latin typeface="Roboto"/>
                <a:ea typeface="Roboto"/>
                <a:cs typeface="Roboto"/>
                <a:sym typeface="Roboto"/>
              </a:rPr>
              <a:t>Massachusetts PLTW Community Lead for Gateway AR</a:t>
            </a:r>
            <a:endParaRPr b="1" i="1" sz="1200">
              <a:solidFill>
                <a:srgbClr val="D9D9D9"/>
              </a:solidFill>
              <a:latin typeface="Roboto"/>
              <a:ea typeface="Roboto"/>
              <a:cs typeface="Roboto"/>
              <a:sym typeface="Roboto"/>
            </a:endParaRPr>
          </a:p>
          <a:p>
            <a:pPr indent="0" lvl="0" marL="0" rtl="0" algn="l">
              <a:lnSpc>
                <a:spcPct val="138000"/>
              </a:lnSpc>
              <a:spcBef>
                <a:spcPts val="0"/>
              </a:spcBef>
              <a:spcAft>
                <a:spcPts val="0"/>
              </a:spcAft>
              <a:buNone/>
            </a:pPr>
            <a:r>
              <a:rPr i="1" lang="en" sz="1200">
                <a:solidFill>
                  <a:srgbClr val="D9D9D9"/>
                </a:solidFill>
                <a:latin typeface="Roboto"/>
                <a:ea typeface="Roboto"/>
                <a:cs typeface="Roboto"/>
                <a:sym typeface="Roboto"/>
              </a:rPr>
              <a:t>STEM Specialist at Stoneham Central Middle School</a:t>
            </a:r>
            <a:endParaRPr i="1" sz="1200">
              <a:solidFill>
                <a:srgbClr val="D9D9D9"/>
              </a:solidFill>
              <a:latin typeface="Roboto"/>
              <a:ea typeface="Roboto"/>
              <a:cs typeface="Roboto"/>
              <a:sym typeface="Roboto"/>
            </a:endParaRPr>
          </a:p>
          <a:p>
            <a:pPr indent="0" lvl="0" marL="0" rtl="0" algn="l">
              <a:spcBef>
                <a:spcPts val="600"/>
              </a:spcBef>
              <a:spcAft>
                <a:spcPts val="1000"/>
              </a:spcAft>
              <a:buClr>
                <a:schemeClr val="dk1"/>
              </a:buClr>
              <a:buSzPts val="1100"/>
              <a:buFont typeface="Arial"/>
              <a:buNone/>
            </a:pPr>
            <a:r>
              <a:t/>
            </a:r>
            <a:endParaRPr>
              <a:solidFill>
                <a:srgbClr val="FFFFFF"/>
              </a:solidFill>
            </a:endParaRPr>
          </a:p>
        </p:txBody>
      </p:sp>
      <p:sp>
        <p:nvSpPr>
          <p:cNvPr id="463" name="Google Shape;463;p24"/>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64" name="Google Shape;464;p24"/>
          <p:cNvPicPr preferRelativeResize="0"/>
          <p:nvPr/>
        </p:nvPicPr>
        <p:blipFill>
          <a:blip r:embed="rId4">
            <a:alphaModFix/>
          </a:blip>
          <a:stretch>
            <a:fillRect/>
          </a:stretch>
        </p:blipFill>
        <p:spPr>
          <a:xfrm>
            <a:off x="6254475" y="665800"/>
            <a:ext cx="2269500" cy="3439200"/>
          </a:xfrm>
          <a:prstGeom prst="ellipse">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25"/>
          <p:cNvSpPr txBox="1"/>
          <p:nvPr>
            <p:ph idx="12" type="sldNum"/>
          </p:nvPr>
        </p:nvSpPr>
        <p:spPr>
          <a:xfrm>
            <a:off x="8117984" y="4303688"/>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0" name="Google Shape;470;p25"/>
          <p:cNvSpPr txBox="1"/>
          <p:nvPr/>
        </p:nvSpPr>
        <p:spPr>
          <a:xfrm>
            <a:off x="513000" y="1727125"/>
            <a:ext cx="8118000" cy="184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Comic Sans MS"/>
                <a:ea typeface="Comic Sans MS"/>
                <a:cs typeface="Comic Sans MS"/>
                <a:sym typeface="Comic Sans MS"/>
              </a:rPr>
              <a:t>http://bit.ly/MAGatewayAR</a:t>
            </a:r>
            <a:endParaRPr sz="3600">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26"/>
          <p:cNvSpPr txBox="1"/>
          <p:nvPr>
            <p:ph type="ctrTitle"/>
          </p:nvPr>
        </p:nvSpPr>
        <p:spPr>
          <a:xfrm>
            <a:off x="2886100" y="1888150"/>
            <a:ext cx="33717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4A5C65"/>
                </a:solidFill>
              </a:rPr>
              <a:t>Define Great</a:t>
            </a:r>
            <a:endParaRPr/>
          </a:p>
        </p:txBody>
      </p:sp>
      <p:sp>
        <p:nvSpPr>
          <p:cNvPr id="476" name="Google Shape;476;p26"/>
          <p:cNvSpPr txBox="1"/>
          <p:nvPr>
            <p:ph idx="1" type="subTitle"/>
          </p:nvPr>
        </p:nvSpPr>
        <p:spPr>
          <a:xfrm>
            <a:off x="2886100" y="2916252"/>
            <a:ext cx="33717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1000"/>
              </a:spcAft>
              <a:buNone/>
            </a:pPr>
            <a:r>
              <a:rPr lang="en"/>
              <a:t>Let’s start with our goal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27"/>
          <p:cNvSpPr txBox="1"/>
          <p:nvPr>
            <p:ph type="title"/>
          </p:nvPr>
        </p:nvSpPr>
        <p:spPr>
          <a:xfrm>
            <a:off x="536225" y="562550"/>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Automation Challenge:</a:t>
            </a:r>
            <a:endParaRPr/>
          </a:p>
          <a:p>
            <a:pPr indent="0" lvl="0" marL="0" rtl="0" algn="l">
              <a:spcBef>
                <a:spcPts val="0"/>
              </a:spcBef>
              <a:spcAft>
                <a:spcPts val="0"/>
              </a:spcAft>
              <a:buNone/>
            </a:pPr>
            <a:r>
              <a:rPr lang="en" u="sng">
                <a:solidFill>
                  <a:schemeClr val="dk1"/>
                </a:solidFill>
                <a:hlinkClick r:id="rId3"/>
              </a:rPr>
              <a:t>MassDOT</a:t>
            </a:r>
            <a:endParaRPr>
              <a:solidFill>
                <a:schemeClr val="dk1"/>
              </a:solidFill>
            </a:endParaRPr>
          </a:p>
        </p:txBody>
      </p:sp>
      <p:sp>
        <p:nvSpPr>
          <p:cNvPr id="482" name="Google Shape;482;p27"/>
          <p:cNvSpPr txBox="1"/>
          <p:nvPr>
            <p:ph idx="1" type="body"/>
          </p:nvPr>
        </p:nvSpPr>
        <p:spPr>
          <a:xfrm>
            <a:off x="2901875" y="623675"/>
            <a:ext cx="5292300" cy="289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look at the following projects. Decide which prototypes and portfolios are good, and which are great. </a:t>
            </a:r>
            <a:endParaRPr/>
          </a:p>
          <a:p>
            <a:pPr indent="0" lvl="0" marL="457200" rtl="0" algn="l">
              <a:spcBef>
                <a:spcPts val="1000"/>
              </a:spcBef>
              <a:spcAft>
                <a:spcPts val="0"/>
              </a:spcAft>
              <a:buNone/>
            </a:pPr>
            <a:r>
              <a:t/>
            </a:r>
            <a:endParaRPr/>
          </a:p>
          <a:p>
            <a:pPr indent="-355600" lvl="0" marL="457200" rtl="0" algn="l">
              <a:spcBef>
                <a:spcPts val="1000"/>
              </a:spcBef>
              <a:spcAft>
                <a:spcPts val="0"/>
              </a:spcAft>
              <a:buSzPts val="2000"/>
              <a:buChar char="○"/>
            </a:pPr>
            <a:r>
              <a:rPr lang="en"/>
              <a:t>Grand Prix-Dragster</a:t>
            </a:r>
            <a:endParaRPr/>
          </a:p>
          <a:p>
            <a:pPr indent="-355600" lvl="0" marL="457200" rtl="0" algn="l">
              <a:spcBef>
                <a:spcPts val="1000"/>
              </a:spcBef>
              <a:spcAft>
                <a:spcPts val="0"/>
              </a:spcAft>
              <a:buSzPts val="2000"/>
              <a:buChar char="○"/>
            </a:pPr>
            <a:r>
              <a:rPr lang="en"/>
              <a:t>Boston Billboard-Spinning Sign</a:t>
            </a:r>
            <a:endParaRPr/>
          </a:p>
          <a:p>
            <a:pPr indent="-355600" lvl="0" marL="457200" rtl="0" algn="l">
              <a:spcBef>
                <a:spcPts val="1000"/>
              </a:spcBef>
              <a:spcAft>
                <a:spcPts val="0"/>
              </a:spcAft>
              <a:buSzPts val="2000"/>
              <a:buChar char="○"/>
            </a:pPr>
            <a:r>
              <a:rPr lang="en"/>
              <a:t>Boston Bridge-Swing Bridge</a:t>
            </a:r>
            <a:endParaRPr/>
          </a:p>
          <a:p>
            <a:pPr indent="0" lvl="0" marL="0" rtl="0" algn="l">
              <a:spcBef>
                <a:spcPts val="1000"/>
              </a:spcBef>
              <a:spcAft>
                <a:spcPts val="1000"/>
              </a:spcAft>
              <a:buNone/>
            </a:pPr>
            <a:r>
              <a:t/>
            </a:r>
            <a:endParaRPr/>
          </a:p>
        </p:txBody>
      </p:sp>
      <p:sp>
        <p:nvSpPr>
          <p:cNvPr id="483" name="Google Shape;483;p27"/>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7" name="Shape 487"/>
        <p:cNvGrpSpPr/>
        <p:nvPr/>
      </p:nvGrpSpPr>
      <p:grpSpPr>
        <a:xfrm>
          <a:off x="0" y="0"/>
          <a:ext cx="0" cy="0"/>
          <a:chOff x="0" y="0"/>
          <a:chExt cx="0" cy="0"/>
        </a:xfrm>
      </p:grpSpPr>
      <p:sp>
        <p:nvSpPr>
          <p:cNvPr id="488" name="Google Shape;488;p28"/>
          <p:cNvSpPr txBox="1"/>
          <p:nvPr>
            <p:ph type="title"/>
          </p:nvPr>
        </p:nvSpPr>
        <p:spPr>
          <a:xfrm>
            <a:off x="669300" y="559475"/>
            <a:ext cx="2142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Automation Challenge:</a:t>
            </a:r>
            <a:endParaRPr/>
          </a:p>
          <a:p>
            <a:pPr indent="0" lvl="0" marL="0" rtl="0" algn="l">
              <a:spcBef>
                <a:spcPts val="0"/>
              </a:spcBef>
              <a:spcAft>
                <a:spcPts val="0"/>
              </a:spcAft>
              <a:buNone/>
            </a:pPr>
            <a:r>
              <a:rPr lang="en" u="sng">
                <a:solidFill>
                  <a:schemeClr val="dk1"/>
                </a:solidFill>
                <a:hlinkClick r:id="rId3"/>
              </a:rPr>
              <a:t>MassDOT</a:t>
            </a:r>
            <a:endParaRPr/>
          </a:p>
        </p:txBody>
      </p:sp>
      <p:sp>
        <p:nvSpPr>
          <p:cNvPr id="489" name="Google Shape;489;p28"/>
          <p:cNvSpPr txBox="1"/>
          <p:nvPr>
            <p:ph idx="1" type="body"/>
          </p:nvPr>
        </p:nvSpPr>
        <p:spPr>
          <a:xfrm>
            <a:off x="2683000" y="1428750"/>
            <a:ext cx="1858800" cy="2739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Grand Prix</a:t>
            </a:r>
            <a:endParaRPr b="1"/>
          </a:p>
          <a:p>
            <a:pPr indent="0" lvl="0" marL="0" rtl="0" algn="l">
              <a:spcBef>
                <a:spcPts val="1000"/>
              </a:spcBef>
              <a:spcAft>
                <a:spcPts val="0"/>
              </a:spcAft>
              <a:buNone/>
            </a:pPr>
            <a:r>
              <a:rPr lang="en" u="sng">
                <a:solidFill>
                  <a:schemeClr val="hlink"/>
                </a:solidFill>
                <a:hlinkClick r:id="rId4"/>
              </a:rPr>
              <a:t>Portfolio 1</a:t>
            </a:r>
            <a:endParaRPr/>
          </a:p>
          <a:p>
            <a:pPr indent="0" lvl="0" marL="0" rtl="0" algn="l">
              <a:spcBef>
                <a:spcPts val="1000"/>
              </a:spcBef>
              <a:spcAft>
                <a:spcPts val="0"/>
              </a:spcAft>
              <a:buNone/>
            </a:pPr>
            <a:r>
              <a:rPr lang="en" u="sng">
                <a:solidFill>
                  <a:schemeClr val="hlink"/>
                </a:solidFill>
                <a:hlinkClick r:id="rId5"/>
              </a:rPr>
              <a:t>Portfolio 2</a:t>
            </a:r>
            <a:endParaRPr/>
          </a:p>
          <a:p>
            <a:pPr indent="0" lvl="0" marL="0" rtl="0" algn="l">
              <a:spcBef>
                <a:spcPts val="1000"/>
              </a:spcBef>
              <a:spcAft>
                <a:spcPts val="0"/>
              </a:spcAft>
              <a:buNone/>
            </a:pPr>
            <a:r>
              <a:rPr lang="en" u="sng">
                <a:solidFill>
                  <a:schemeClr val="hlink"/>
                </a:solidFill>
                <a:hlinkClick r:id="rId6"/>
              </a:rPr>
              <a:t>Video</a:t>
            </a:r>
            <a:endParaRPr/>
          </a:p>
          <a:p>
            <a:pPr indent="0" lvl="0" marL="0" rtl="0" algn="l">
              <a:spcBef>
                <a:spcPts val="1000"/>
              </a:spcBef>
              <a:spcAft>
                <a:spcPts val="1000"/>
              </a:spcAft>
              <a:buNone/>
            </a:pPr>
            <a:r>
              <a:t/>
            </a:r>
            <a:endParaRPr/>
          </a:p>
        </p:txBody>
      </p:sp>
      <p:sp>
        <p:nvSpPr>
          <p:cNvPr id="490" name="Google Shape;490;p28"/>
          <p:cNvSpPr txBox="1"/>
          <p:nvPr>
            <p:ph idx="2" type="body"/>
          </p:nvPr>
        </p:nvSpPr>
        <p:spPr>
          <a:xfrm>
            <a:off x="4637125" y="1428750"/>
            <a:ext cx="1858800" cy="1214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Billboard</a:t>
            </a:r>
            <a:endParaRPr b="1"/>
          </a:p>
          <a:p>
            <a:pPr indent="0" lvl="0" marL="0" rtl="0" algn="l">
              <a:spcBef>
                <a:spcPts val="1000"/>
              </a:spcBef>
              <a:spcAft>
                <a:spcPts val="0"/>
              </a:spcAft>
              <a:buNone/>
            </a:pPr>
            <a:r>
              <a:rPr lang="en" u="sng">
                <a:solidFill>
                  <a:schemeClr val="hlink"/>
                </a:solidFill>
                <a:hlinkClick r:id="rId7"/>
              </a:rPr>
              <a:t>Portfolio 1</a:t>
            </a:r>
            <a:endParaRPr/>
          </a:p>
          <a:p>
            <a:pPr indent="0" lvl="0" marL="0" rtl="0" algn="l">
              <a:spcBef>
                <a:spcPts val="1000"/>
              </a:spcBef>
              <a:spcAft>
                <a:spcPts val="0"/>
              </a:spcAft>
              <a:buNone/>
            </a:pPr>
            <a:r>
              <a:rPr lang="en" u="sng">
                <a:solidFill>
                  <a:schemeClr val="hlink"/>
                </a:solidFill>
                <a:hlinkClick r:id="rId8"/>
              </a:rPr>
              <a:t>Portfolio 2</a:t>
            </a:r>
            <a:endParaRPr/>
          </a:p>
          <a:p>
            <a:pPr indent="0" lvl="0" marL="0" rtl="0" algn="l">
              <a:spcBef>
                <a:spcPts val="1000"/>
              </a:spcBef>
              <a:spcAft>
                <a:spcPts val="1000"/>
              </a:spcAft>
              <a:buNone/>
            </a:pPr>
            <a:r>
              <a:rPr lang="en" u="sng">
                <a:solidFill>
                  <a:schemeClr val="hlink"/>
                </a:solidFill>
                <a:hlinkClick r:id="rId9"/>
              </a:rPr>
              <a:t>Video</a:t>
            </a:r>
            <a:endParaRPr/>
          </a:p>
        </p:txBody>
      </p:sp>
      <p:sp>
        <p:nvSpPr>
          <p:cNvPr id="491" name="Google Shape;491;p28"/>
          <p:cNvSpPr txBox="1"/>
          <p:nvPr>
            <p:ph idx="3" type="body"/>
          </p:nvPr>
        </p:nvSpPr>
        <p:spPr>
          <a:xfrm>
            <a:off x="6591225" y="1428750"/>
            <a:ext cx="1858800" cy="1560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Bridge</a:t>
            </a:r>
            <a:endParaRPr b="1"/>
          </a:p>
          <a:p>
            <a:pPr indent="0" lvl="0" marL="0" rtl="0" algn="l">
              <a:spcBef>
                <a:spcPts val="1000"/>
              </a:spcBef>
              <a:spcAft>
                <a:spcPts val="0"/>
              </a:spcAft>
              <a:buNone/>
            </a:pPr>
            <a:r>
              <a:rPr lang="en" u="sng">
                <a:solidFill>
                  <a:schemeClr val="hlink"/>
                </a:solidFill>
                <a:hlinkClick r:id="rId10"/>
              </a:rPr>
              <a:t>Portfolio 1</a:t>
            </a:r>
            <a:endParaRPr/>
          </a:p>
          <a:p>
            <a:pPr indent="0" lvl="0" marL="0" rtl="0" algn="l">
              <a:spcBef>
                <a:spcPts val="1000"/>
              </a:spcBef>
              <a:spcAft>
                <a:spcPts val="0"/>
              </a:spcAft>
              <a:buNone/>
            </a:pPr>
            <a:r>
              <a:rPr lang="en" u="sng">
                <a:solidFill>
                  <a:schemeClr val="hlink"/>
                </a:solidFill>
                <a:hlinkClick r:id="rId11"/>
              </a:rPr>
              <a:t>Portfolio 2</a:t>
            </a:r>
            <a:endParaRPr/>
          </a:p>
          <a:p>
            <a:pPr indent="0" lvl="0" marL="0" rtl="0" algn="l">
              <a:spcBef>
                <a:spcPts val="1000"/>
              </a:spcBef>
              <a:spcAft>
                <a:spcPts val="0"/>
              </a:spcAft>
              <a:buNone/>
            </a:pPr>
            <a:r>
              <a:rPr lang="en" u="sng">
                <a:solidFill>
                  <a:schemeClr val="hlink"/>
                </a:solidFill>
                <a:hlinkClick r:id="rId12"/>
              </a:rPr>
              <a:t>Video</a:t>
            </a:r>
            <a:endParaRPr/>
          </a:p>
          <a:p>
            <a:pPr indent="0" lvl="0" marL="0" rtl="0" algn="l">
              <a:spcBef>
                <a:spcPts val="1000"/>
              </a:spcBef>
              <a:spcAft>
                <a:spcPts val="1000"/>
              </a:spcAft>
              <a:buNone/>
            </a:pPr>
            <a:r>
              <a:t/>
            </a:r>
            <a:endParaRPr/>
          </a:p>
        </p:txBody>
      </p:sp>
      <p:sp>
        <p:nvSpPr>
          <p:cNvPr id="492" name="Google Shape;492;p28"/>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93" name="Google Shape;493;p28"/>
          <p:cNvPicPr preferRelativeResize="0"/>
          <p:nvPr/>
        </p:nvPicPr>
        <p:blipFill>
          <a:blip r:embed="rId13">
            <a:alphaModFix/>
          </a:blip>
          <a:stretch>
            <a:fillRect/>
          </a:stretch>
        </p:blipFill>
        <p:spPr>
          <a:xfrm rot="-5400000">
            <a:off x="2562249" y="2764821"/>
            <a:ext cx="1342853" cy="1790450"/>
          </a:xfrm>
          <a:prstGeom prst="rect">
            <a:avLst/>
          </a:prstGeom>
          <a:noFill/>
          <a:ln>
            <a:noFill/>
          </a:ln>
        </p:spPr>
      </p:pic>
      <p:pic>
        <p:nvPicPr>
          <p:cNvPr id="494" name="Google Shape;494;p28"/>
          <p:cNvPicPr preferRelativeResize="0"/>
          <p:nvPr/>
        </p:nvPicPr>
        <p:blipFill>
          <a:blip r:embed="rId14">
            <a:alphaModFix/>
          </a:blip>
          <a:stretch>
            <a:fillRect/>
          </a:stretch>
        </p:blipFill>
        <p:spPr>
          <a:xfrm>
            <a:off x="4541800" y="2988625"/>
            <a:ext cx="1292201" cy="1722924"/>
          </a:xfrm>
          <a:prstGeom prst="rect">
            <a:avLst/>
          </a:prstGeom>
          <a:noFill/>
          <a:ln>
            <a:noFill/>
          </a:ln>
        </p:spPr>
      </p:pic>
      <p:pic>
        <p:nvPicPr>
          <p:cNvPr id="495" name="Google Shape;495;p28"/>
          <p:cNvPicPr preferRelativeResize="0"/>
          <p:nvPr/>
        </p:nvPicPr>
        <p:blipFill>
          <a:blip r:embed="rId15">
            <a:alphaModFix/>
          </a:blip>
          <a:stretch>
            <a:fillRect/>
          </a:stretch>
        </p:blipFill>
        <p:spPr>
          <a:xfrm>
            <a:off x="6246907" y="2988624"/>
            <a:ext cx="1790470" cy="13428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Google Shape;500;p29"/>
          <p:cNvSpPr txBox="1"/>
          <p:nvPr>
            <p:ph type="title"/>
          </p:nvPr>
        </p:nvSpPr>
        <p:spPr>
          <a:xfrm>
            <a:off x="49700" y="547050"/>
            <a:ext cx="2373000" cy="263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Good vs. Great</a:t>
            </a:r>
            <a:endParaRPr/>
          </a:p>
          <a:p>
            <a:pPr indent="0" lvl="0" marL="0" rtl="0" algn="l">
              <a:spcBef>
                <a:spcPts val="0"/>
              </a:spcBef>
              <a:spcAft>
                <a:spcPts val="0"/>
              </a:spcAft>
              <a:buNone/>
            </a:pPr>
            <a:r>
              <a:t/>
            </a:r>
            <a:endParaRPr/>
          </a:p>
          <a:p>
            <a:pPr indent="0" lvl="0" marL="0" rtl="0" algn="ctr">
              <a:spcBef>
                <a:spcPts val="0"/>
              </a:spcBef>
              <a:spcAft>
                <a:spcPts val="0"/>
              </a:spcAft>
              <a:buNone/>
            </a:pPr>
            <a:r>
              <a:rPr lang="en" sz="1400"/>
              <a:t>What are some </a:t>
            </a:r>
            <a:r>
              <a:rPr b="1" lang="en" sz="1400" u="sng">
                <a:latin typeface="Roboto Slab"/>
                <a:ea typeface="Roboto Slab"/>
                <a:cs typeface="Roboto Slab"/>
                <a:sym typeface="Roboto Slab"/>
              </a:rPr>
              <a:t>adjectives/characteristics </a:t>
            </a:r>
            <a:r>
              <a:rPr lang="en" sz="1400"/>
              <a:t> that describe good and great p</a:t>
            </a:r>
            <a:r>
              <a:rPr lang="en" sz="1400"/>
              <a:t>rojects</a:t>
            </a:r>
            <a:endParaRPr sz="1400"/>
          </a:p>
        </p:txBody>
      </p:sp>
      <p:graphicFrame>
        <p:nvGraphicFramePr>
          <p:cNvPr id="501" name="Google Shape;501;p29"/>
          <p:cNvGraphicFramePr/>
          <p:nvPr/>
        </p:nvGraphicFramePr>
        <p:xfrm>
          <a:off x="2917750" y="949406"/>
          <a:ext cx="3000000" cy="3000000"/>
        </p:xfrm>
        <a:graphic>
          <a:graphicData uri="http://schemas.openxmlformats.org/drawingml/2006/table">
            <a:tbl>
              <a:tblPr>
                <a:noFill/>
                <a:tableStyleId>{920D6DA7-4513-40FF-B33E-A89F3ECEA49E}</a:tableStyleId>
              </a:tblPr>
              <a:tblGrid>
                <a:gridCol w="1239225"/>
                <a:gridCol w="1239225"/>
                <a:gridCol w="1239225"/>
                <a:gridCol w="1239225"/>
              </a:tblGrid>
              <a:tr h="879750">
                <a:tc gridSpan="2">
                  <a:txBody>
                    <a:bodyPr/>
                    <a:lstStyle/>
                    <a:p>
                      <a:pPr indent="0" lvl="0" marL="0" rtl="0" algn="ctr">
                        <a:spcBef>
                          <a:spcPts val="0"/>
                        </a:spcBef>
                        <a:spcAft>
                          <a:spcPts val="0"/>
                        </a:spcAft>
                        <a:buNone/>
                      </a:pPr>
                      <a:r>
                        <a:rPr lang="en" sz="3000">
                          <a:solidFill>
                            <a:srgbClr val="666666"/>
                          </a:solidFill>
                          <a:latin typeface="Roboto"/>
                          <a:ea typeface="Roboto"/>
                          <a:cs typeface="Roboto"/>
                          <a:sym typeface="Roboto"/>
                        </a:rPr>
                        <a:t>GOOD</a:t>
                      </a:r>
                      <a:endParaRPr sz="3000">
                        <a:solidFill>
                          <a:srgbClr val="666666"/>
                        </a:solidFill>
                        <a:latin typeface="Roboto"/>
                        <a:ea typeface="Roboto"/>
                        <a:cs typeface="Roboto"/>
                        <a:sym typeface="Roboto"/>
                      </a:endParaRPr>
                    </a:p>
                  </a:txBody>
                  <a:tcPr marT="68575" marB="68575" marR="91425" marL="91425" anchor="ctr">
                    <a:lnL cap="flat" cmpd="sng" w="19050">
                      <a:solidFill>
                        <a:srgbClr val="DEE9F2"/>
                      </a:solidFill>
                      <a:prstDash val="solid"/>
                      <a:round/>
                      <a:headEnd len="sm" w="sm" type="none"/>
                      <a:tailEnd len="sm" w="sm" type="none"/>
                    </a:lnL>
                    <a:lnR cap="flat" cmpd="sng" w="19050">
                      <a:solidFill>
                        <a:srgbClr val="DEE9F2"/>
                      </a:solidFill>
                      <a:prstDash val="solid"/>
                      <a:round/>
                      <a:headEnd len="sm" w="sm" type="none"/>
                      <a:tailEnd len="sm" w="sm" type="none"/>
                    </a:lnR>
                    <a:lnT cap="flat" cmpd="sng" w="19050">
                      <a:solidFill>
                        <a:srgbClr val="DEE9F2"/>
                      </a:solidFill>
                      <a:prstDash val="solid"/>
                      <a:round/>
                      <a:headEnd len="sm" w="sm" type="none"/>
                      <a:tailEnd len="sm" w="sm" type="none"/>
                    </a:lnT>
                    <a:lnB cap="flat" cmpd="sng" w="19050">
                      <a:solidFill>
                        <a:srgbClr val="DEE9F2"/>
                      </a:solidFill>
                      <a:prstDash val="solid"/>
                      <a:round/>
                      <a:headEnd len="sm" w="sm" type="none"/>
                      <a:tailEnd len="sm" w="sm" type="none"/>
                    </a:lnB>
                    <a:solidFill>
                      <a:srgbClr val="FFFFFF"/>
                    </a:solidFill>
                  </a:tcPr>
                </a:tc>
                <a:tc hMerge="1"/>
                <a:tc gridSpan="2">
                  <a:txBody>
                    <a:bodyPr/>
                    <a:lstStyle/>
                    <a:p>
                      <a:pPr indent="0" lvl="0" marL="0" rtl="0" algn="ctr">
                        <a:spcBef>
                          <a:spcPts val="0"/>
                        </a:spcBef>
                        <a:spcAft>
                          <a:spcPts val="0"/>
                        </a:spcAft>
                        <a:buNone/>
                      </a:pPr>
                      <a:r>
                        <a:rPr lang="en" sz="3000">
                          <a:solidFill>
                            <a:srgbClr val="666666"/>
                          </a:solidFill>
                          <a:latin typeface="Roboto"/>
                          <a:ea typeface="Roboto"/>
                          <a:cs typeface="Roboto"/>
                          <a:sym typeface="Roboto"/>
                        </a:rPr>
                        <a:t>GREAT</a:t>
                      </a:r>
                      <a:endParaRPr sz="3000">
                        <a:solidFill>
                          <a:srgbClr val="666666"/>
                        </a:solidFill>
                        <a:latin typeface="Roboto"/>
                        <a:ea typeface="Roboto"/>
                        <a:cs typeface="Roboto"/>
                        <a:sym typeface="Roboto"/>
                      </a:endParaRPr>
                    </a:p>
                  </a:txBody>
                  <a:tcPr marT="68575" marB="68575" marR="91425" marL="91425" anchor="ctr">
                    <a:lnL cap="flat" cmpd="sng" w="19050">
                      <a:solidFill>
                        <a:srgbClr val="DEE9F2"/>
                      </a:solidFill>
                      <a:prstDash val="solid"/>
                      <a:round/>
                      <a:headEnd len="sm" w="sm" type="none"/>
                      <a:tailEnd len="sm" w="sm" type="none"/>
                    </a:lnL>
                    <a:lnR cap="flat" cmpd="sng" w="19050">
                      <a:solidFill>
                        <a:srgbClr val="DEE9F2"/>
                      </a:solidFill>
                      <a:prstDash val="solid"/>
                      <a:round/>
                      <a:headEnd len="sm" w="sm" type="none"/>
                      <a:tailEnd len="sm" w="sm" type="none"/>
                    </a:lnR>
                    <a:lnT cap="flat" cmpd="sng" w="19050">
                      <a:solidFill>
                        <a:srgbClr val="DEE9F2"/>
                      </a:solidFill>
                      <a:prstDash val="solid"/>
                      <a:round/>
                      <a:headEnd len="sm" w="sm" type="none"/>
                      <a:tailEnd len="sm" w="sm" type="none"/>
                    </a:lnT>
                    <a:lnB cap="flat" cmpd="sng" w="19050">
                      <a:solidFill>
                        <a:srgbClr val="DEE9F2"/>
                      </a:solidFill>
                      <a:prstDash val="solid"/>
                      <a:round/>
                      <a:headEnd len="sm" w="sm" type="none"/>
                      <a:tailEnd len="sm" w="sm" type="none"/>
                    </a:lnB>
                    <a:solidFill>
                      <a:srgbClr val="FFFFFF"/>
                    </a:solidFill>
                  </a:tcPr>
                </a:tc>
                <a:tc hMerge="1"/>
              </a:tr>
              <a:tr h="879750">
                <a:tc gridSpan="2" rowSpan="3">
                  <a:txBody>
                    <a:bodyPr/>
                    <a:lstStyle/>
                    <a:p>
                      <a:pPr indent="0" lvl="0" marL="0" rtl="0" algn="l">
                        <a:spcBef>
                          <a:spcPts val="0"/>
                        </a:spcBef>
                        <a:spcAft>
                          <a:spcPts val="0"/>
                        </a:spcAft>
                        <a:buNone/>
                      </a:pPr>
                      <a:r>
                        <a:rPr lang="en" sz="1200"/>
                        <a:t>Mechanics, programming, meets criteria, works, group works together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Sound structure</a:t>
                      </a:r>
                      <a:endParaRPr sz="1200"/>
                    </a:p>
                  </a:txBody>
                  <a:tcPr marT="68575" marB="68575" marR="91425" marL="91425">
                    <a:lnL cap="flat" cmpd="sng" w="19050">
                      <a:solidFill>
                        <a:srgbClr val="DEE9F2"/>
                      </a:solidFill>
                      <a:prstDash val="solid"/>
                      <a:round/>
                      <a:headEnd len="sm" w="sm" type="none"/>
                      <a:tailEnd len="sm" w="sm" type="none"/>
                    </a:lnL>
                    <a:lnR cap="flat" cmpd="sng" w="19050">
                      <a:solidFill>
                        <a:srgbClr val="DEE9F2"/>
                      </a:solidFill>
                      <a:prstDash val="solid"/>
                      <a:round/>
                      <a:headEnd len="sm" w="sm" type="none"/>
                      <a:tailEnd len="sm" w="sm" type="none"/>
                    </a:lnR>
                    <a:lnT cap="flat" cmpd="sng" w="19050">
                      <a:solidFill>
                        <a:srgbClr val="DEE9F2"/>
                      </a:solidFill>
                      <a:prstDash val="solid"/>
                      <a:round/>
                      <a:headEnd len="sm" w="sm" type="none"/>
                      <a:tailEnd len="sm" w="sm" type="none"/>
                    </a:lnT>
                    <a:lnB cap="flat" cmpd="sng" w="19050">
                      <a:solidFill>
                        <a:srgbClr val="DEE9F2"/>
                      </a:solidFill>
                      <a:prstDash val="solid"/>
                      <a:round/>
                      <a:headEnd len="sm" w="sm" type="none"/>
                      <a:tailEnd len="sm" w="sm" type="none"/>
                    </a:lnB>
                    <a:solidFill>
                      <a:srgbClr val="FFFFFF"/>
                    </a:solidFill>
                  </a:tcPr>
                </a:tc>
                <a:tc rowSpan="3" hMerge="1"/>
                <a:tc gridSpan="2" rowSpan="3">
                  <a:txBody>
                    <a:bodyPr/>
                    <a:lstStyle/>
                    <a:p>
                      <a:pPr indent="0" lvl="0" marL="0" rtl="0" algn="l">
                        <a:spcBef>
                          <a:spcPts val="0"/>
                        </a:spcBef>
                        <a:spcAft>
                          <a:spcPts val="0"/>
                        </a:spcAft>
                        <a:buNone/>
                      </a:pPr>
                      <a:r>
                        <a:rPr lang="en"/>
                        <a:t>Everything is good with aesthetics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 of content-based activity developed knowledge to the problem/project</a:t>
                      </a:r>
                      <a:endParaRPr/>
                    </a:p>
                  </a:txBody>
                  <a:tcPr marT="68575" marB="68575" marR="91425" marL="91425">
                    <a:lnL cap="flat" cmpd="sng" w="19050">
                      <a:solidFill>
                        <a:srgbClr val="DEE9F2"/>
                      </a:solidFill>
                      <a:prstDash val="solid"/>
                      <a:round/>
                      <a:headEnd len="sm" w="sm" type="none"/>
                      <a:tailEnd len="sm" w="sm" type="none"/>
                    </a:lnL>
                    <a:lnR cap="flat" cmpd="sng" w="19050">
                      <a:solidFill>
                        <a:srgbClr val="DEE9F2"/>
                      </a:solidFill>
                      <a:prstDash val="solid"/>
                      <a:round/>
                      <a:headEnd len="sm" w="sm" type="none"/>
                      <a:tailEnd len="sm" w="sm" type="none"/>
                    </a:lnR>
                    <a:lnT cap="flat" cmpd="sng" w="19050">
                      <a:solidFill>
                        <a:srgbClr val="DEE9F2"/>
                      </a:solidFill>
                      <a:prstDash val="solid"/>
                      <a:round/>
                      <a:headEnd len="sm" w="sm" type="none"/>
                      <a:tailEnd len="sm" w="sm" type="none"/>
                    </a:lnT>
                    <a:lnB cap="flat" cmpd="sng" w="19050">
                      <a:solidFill>
                        <a:srgbClr val="DEE9F2"/>
                      </a:solidFill>
                      <a:prstDash val="solid"/>
                      <a:round/>
                      <a:headEnd len="sm" w="sm" type="none"/>
                      <a:tailEnd len="sm" w="sm" type="none"/>
                    </a:lnB>
                    <a:solidFill>
                      <a:srgbClr val="FFFFFF"/>
                    </a:solidFill>
                  </a:tcPr>
                </a:tc>
                <a:tc rowSpan="3" hMerge="1"/>
              </a:tr>
              <a:tr h="879750">
                <a:tc gridSpan="2" vMerge="1"/>
                <a:tc hMerge="1" vMerge="1"/>
                <a:tc gridSpan="2" vMerge="1"/>
                <a:tc hMerge="1" vMerge="1"/>
              </a:tr>
              <a:tr h="879750">
                <a:tc gridSpan="2" vMerge="1"/>
                <a:tc hMerge="1" vMerge="1"/>
                <a:tc gridSpan="2" vMerge="1"/>
                <a:tc hMerge="1" vMerge="1"/>
              </a:tr>
            </a:tbl>
          </a:graphicData>
        </a:graphic>
      </p:graphicFrame>
      <p:sp>
        <p:nvSpPr>
          <p:cNvPr id="502" name="Google Shape;502;p29"/>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p30"/>
          <p:cNvSpPr/>
          <p:nvPr/>
        </p:nvSpPr>
        <p:spPr>
          <a:xfrm>
            <a:off x="3459600" y="628000"/>
            <a:ext cx="2224800" cy="2224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txBox="1"/>
          <p:nvPr>
            <p:ph idx="4294967295" type="ctrTitle"/>
          </p:nvPr>
        </p:nvSpPr>
        <p:spPr>
          <a:xfrm>
            <a:off x="496950" y="2708950"/>
            <a:ext cx="81696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6000"/>
              <a:t>Strategies for Success</a:t>
            </a:r>
            <a:endParaRPr sz="6000"/>
          </a:p>
        </p:txBody>
      </p:sp>
      <p:sp>
        <p:nvSpPr>
          <p:cNvPr id="509" name="Google Shape;509;p30"/>
          <p:cNvSpPr txBox="1"/>
          <p:nvPr>
            <p:ph idx="4294967295" type="subTitle"/>
          </p:nvPr>
        </p:nvSpPr>
        <p:spPr>
          <a:xfrm>
            <a:off x="2205425" y="3640155"/>
            <a:ext cx="47331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1000"/>
              </a:spcAft>
              <a:buNone/>
            </a:pPr>
            <a:r>
              <a:rPr lang="en"/>
              <a:t>What are effective ways to foster higher expectations for student work</a:t>
            </a:r>
            <a:endParaRPr/>
          </a:p>
        </p:txBody>
      </p:sp>
      <p:grpSp>
        <p:nvGrpSpPr>
          <p:cNvPr id="510" name="Google Shape;510;p30"/>
          <p:cNvGrpSpPr/>
          <p:nvPr/>
        </p:nvGrpSpPr>
        <p:grpSpPr>
          <a:xfrm>
            <a:off x="3940048" y="628007"/>
            <a:ext cx="1447570" cy="1447577"/>
            <a:chOff x="6643075" y="3664250"/>
            <a:chExt cx="407950" cy="407975"/>
          </a:xfrm>
        </p:grpSpPr>
        <p:sp>
          <p:nvSpPr>
            <p:cNvPr id="511" name="Google Shape;511;p30"/>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FF97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FF975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3" name="Google Shape;513;p30"/>
          <p:cNvGrpSpPr/>
          <p:nvPr/>
        </p:nvGrpSpPr>
        <p:grpSpPr>
          <a:xfrm rot="-587344">
            <a:off x="3600928" y="2274183"/>
            <a:ext cx="595166" cy="595133"/>
            <a:chOff x="576250" y="4319400"/>
            <a:chExt cx="442075" cy="442050"/>
          </a:xfrm>
        </p:grpSpPr>
        <p:sp>
          <p:nvSpPr>
            <p:cNvPr id="514" name="Google Shape;514;p30"/>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0"/>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0"/>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FC406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8" name="Google Shape;518;p30"/>
          <p:cNvSpPr/>
          <p:nvPr/>
        </p:nvSpPr>
        <p:spPr>
          <a:xfrm>
            <a:off x="3593939" y="962288"/>
            <a:ext cx="226251" cy="21606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rot="2697328">
            <a:off x="5346647" y="2148789"/>
            <a:ext cx="343459" cy="327947"/>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5356714" y="1881143"/>
            <a:ext cx="137570" cy="131429"/>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rot="1280404">
            <a:off x="3589575" y="1613971"/>
            <a:ext cx="137564" cy="131398"/>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B6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0"/>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31"/>
          <p:cNvSpPr txBox="1"/>
          <p:nvPr>
            <p:ph idx="4294967295" type="title"/>
          </p:nvPr>
        </p:nvSpPr>
        <p:spPr>
          <a:xfrm>
            <a:off x="411175" y="635675"/>
            <a:ext cx="8328300" cy="27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t>ENGINEERS ARE RESOURCEFUL</a:t>
            </a:r>
            <a:endParaRPr sz="3000"/>
          </a:p>
        </p:txBody>
      </p:sp>
      <p:sp>
        <p:nvSpPr>
          <p:cNvPr id="528" name="Google Shape;528;p31"/>
          <p:cNvSpPr txBox="1"/>
          <p:nvPr>
            <p:ph idx="12" type="sldNum"/>
          </p:nvPr>
        </p:nvSpPr>
        <p:spPr>
          <a:xfrm>
            <a:off x="8117984" y="418063"/>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9" name="Google Shape;529;p31"/>
          <p:cNvSpPr txBox="1"/>
          <p:nvPr/>
        </p:nvSpPr>
        <p:spPr>
          <a:xfrm>
            <a:off x="3734325" y="2408000"/>
            <a:ext cx="2171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3"/>
              </a:rPr>
              <a:t>Student</a:t>
            </a:r>
            <a:r>
              <a:rPr lang="en" sz="2400">
                <a:latin typeface="Roboto"/>
                <a:ea typeface="Roboto"/>
                <a:cs typeface="Roboto"/>
                <a:sym typeface="Roboto"/>
              </a:rPr>
              <a:t> </a:t>
            </a:r>
            <a:r>
              <a:rPr lang="en" sz="2400" u="sng">
                <a:solidFill>
                  <a:schemeClr val="hlink"/>
                </a:solidFill>
                <a:latin typeface="Roboto"/>
                <a:ea typeface="Roboto"/>
                <a:cs typeface="Roboto"/>
                <a:sym typeface="Roboto"/>
                <a:hlinkClick r:id="rId4"/>
              </a:rPr>
              <a:t>Notes</a:t>
            </a:r>
            <a:endParaRPr sz="2400">
              <a:latin typeface="Roboto"/>
              <a:ea typeface="Roboto"/>
              <a:cs typeface="Roboto"/>
              <a:sym typeface="Roboto"/>
            </a:endParaRPr>
          </a:p>
        </p:txBody>
      </p:sp>
      <p:sp>
        <p:nvSpPr>
          <p:cNvPr id="530" name="Google Shape;530;p31"/>
          <p:cNvSpPr txBox="1"/>
          <p:nvPr/>
        </p:nvSpPr>
        <p:spPr>
          <a:xfrm>
            <a:off x="3120525" y="1872500"/>
            <a:ext cx="3522900" cy="5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5"/>
              </a:rPr>
              <a:t>Rubrics/Checklist</a:t>
            </a:r>
            <a:endParaRPr sz="2400">
              <a:latin typeface="Roboto"/>
              <a:ea typeface="Roboto"/>
              <a:cs typeface="Roboto"/>
              <a:sym typeface="Roboto"/>
            </a:endParaRPr>
          </a:p>
        </p:txBody>
      </p:sp>
      <p:sp>
        <p:nvSpPr>
          <p:cNvPr id="531" name="Google Shape;531;p31"/>
          <p:cNvSpPr txBox="1"/>
          <p:nvPr/>
        </p:nvSpPr>
        <p:spPr>
          <a:xfrm>
            <a:off x="2697750" y="4156725"/>
            <a:ext cx="40161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6"/>
              </a:rPr>
              <a:t>Exemplar Showcase</a:t>
            </a:r>
            <a:endParaRPr sz="2400">
              <a:latin typeface="Roboto"/>
              <a:ea typeface="Roboto"/>
              <a:cs typeface="Roboto"/>
              <a:sym typeface="Roboto"/>
            </a:endParaRPr>
          </a:p>
        </p:txBody>
      </p:sp>
      <p:sp>
        <p:nvSpPr>
          <p:cNvPr id="532" name="Google Shape;532;p31"/>
          <p:cNvSpPr txBox="1"/>
          <p:nvPr/>
        </p:nvSpPr>
        <p:spPr>
          <a:xfrm>
            <a:off x="2396025" y="3552750"/>
            <a:ext cx="4847700" cy="59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7"/>
              </a:rPr>
              <a:t>Feedback Forms</a:t>
            </a:r>
            <a:endParaRPr sz="2400">
              <a:latin typeface="Roboto"/>
              <a:ea typeface="Roboto"/>
              <a:cs typeface="Roboto"/>
              <a:sym typeface="Roboto"/>
            </a:endParaRPr>
          </a:p>
        </p:txBody>
      </p:sp>
      <p:sp>
        <p:nvSpPr>
          <p:cNvPr id="533" name="Google Shape;533;p31"/>
          <p:cNvSpPr txBox="1"/>
          <p:nvPr/>
        </p:nvSpPr>
        <p:spPr>
          <a:xfrm>
            <a:off x="2873850" y="1178700"/>
            <a:ext cx="3663900" cy="535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8"/>
              </a:rPr>
              <a:t>Group Dynamics/Roles</a:t>
            </a:r>
            <a:endParaRPr sz="2400">
              <a:latin typeface="Roboto"/>
              <a:ea typeface="Roboto"/>
              <a:cs typeface="Roboto"/>
              <a:sym typeface="Roboto"/>
            </a:endParaRPr>
          </a:p>
        </p:txBody>
      </p:sp>
      <p:sp>
        <p:nvSpPr>
          <p:cNvPr id="534" name="Google Shape;534;p31"/>
          <p:cNvSpPr txBox="1"/>
          <p:nvPr/>
        </p:nvSpPr>
        <p:spPr>
          <a:xfrm>
            <a:off x="3120525" y="2999888"/>
            <a:ext cx="35229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9"/>
              </a:rPr>
              <a:t>Formal Assessments</a:t>
            </a:r>
            <a:endParaRPr sz="24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Kent template">
  <a:themeElements>
    <a:clrScheme name="Custom 347">
      <a:dk1>
        <a:srgbClr val="4A5C65"/>
      </a:dk1>
      <a:lt1>
        <a:srgbClr val="FFFFFF"/>
      </a:lt1>
      <a:dk2>
        <a:srgbClr val="A6BCC9"/>
      </a:dk2>
      <a:lt2>
        <a:srgbClr val="DEE9F2"/>
      </a:lt2>
      <a:accent1>
        <a:srgbClr val="02BDC7"/>
      </a:accent1>
      <a:accent2>
        <a:srgbClr val="FFB600"/>
      </a:accent2>
      <a:accent3>
        <a:srgbClr val="FF9755"/>
      </a:accent3>
      <a:accent4>
        <a:srgbClr val="FD6C68"/>
      </a:accent4>
      <a:accent5>
        <a:srgbClr val="FC4067"/>
      </a:accent5>
      <a:accent6>
        <a:srgbClr val="A6BCC9"/>
      </a:accent6>
      <a:hlink>
        <a:srgbClr val="02BDC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Mass STEM Hub">
      <a:dk1>
        <a:srgbClr val="000000"/>
      </a:dk1>
      <a:lt1>
        <a:srgbClr val="FFFFFF"/>
      </a:lt1>
      <a:dk2>
        <a:srgbClr val="0036EF"/>
      </a:dk2>
      <a:lt2>
        <a:srgbClr val="00ADEF"/>
      </a:lt2>
      <a:accent1>
        <a:srgbClr val="00ADEF"/>
      </a:accent1>
      <a:accent2>
        <a:srgbClr val="EFBA00"/>
      </a:accent2>
      <a:accent3>
        <a:srgbClr val="DDDDDD"/>
      </a:accent3>
      <a:accent4>
        <a:srgbClr val="EF4200"/>
      </a:accent4>
      <a:accent5>
        <a:srgbClr val="336699"/>
      </a:accent5>
      <a:accent6>
        <a:srgbClr val="00EF42"/>
      </a:accent6>
      <a:hlink>
        <a:srgbClr val="C00000"/>
      </a:hlink>
      <a:folHlink>
        <a:srgbClr val="00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Office Theme">
  <a:themeElements>
    <a:clrScheme name="Mass STEM Hub">
      <a:dk1>
        <a:srgbClr val="000000"/>
      </a:dk1>
      <a:lt1>
        <a:srgbClr val="FFFFFF"/>
      </a:lt1>
      <a:dk2>
        <a:srgbClr val="0036EF"/>
      </a:dk2>
      <a:lt2>
        <a:srgbClr val="00ADEF"/>
      </a:lt2>
      <a:accent1>
        <a:srgbClr val="00ADEF"/>
      </a:accent1>
      <a:accent2>
        <a:srgbClr val="EFBA00"/>
      </a:accent2>
      <a:accent3>
        <a:srgbClr val="DDDDDD"/>
      </a:accent3>
      <a:accent4>
        <a:srgbClr val="EF4200"/>
      </a:accent4>
      <a:accent5>
        <a:srgbClr val="336699"/>
      </a:accent5>
      <a:accent6>
        <a:srgbClr val="00EF42"/>
      </a:accent6>
      <a:hlink>
        <a:srgbClr val="C00000"/>
      </a:hlink>
      <a:folHlink>
        <a:srgbClr val="00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